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4" r:id="rId1"/>
  </p:sldMasterIdLst>
  <p:notesMasterIdLst>
    <p:notesMasterId r:id="rId4"/>
  </p:notesMasterIdLst>
  <p:handoutMasterIdLst>
    <p:handoutMasterId r:id="rId5"/>
  </p:handoutMasterIdLst>
  <p:sldIdLst>
    <p:sldId id="313" r:id="rId2"/>
    <p:sldId id="324" r:id="rId3"/>
  </p:sldIdLst>
  <p:sldSz cx="10691813" cy="7559675"/>
  <p:notesSz cx="6858000" cy="9144000"/>
  <p:defaultTextStyle>
    <a:defPPr rtl="0">
      <a:defRPr lang="fr-FR"/>
    </a:defPPr>
    <a:lvl1pPr marL="0" algn="l" defTabSz="935876" rtl="0" eaLnBrk="1" latinLnBrk="0" hangingPunct="1">
      <a:defRPr lang="fr-FR" sz="1842" kern="1200">
        <a:solidFill>
          <a:schemeClr val="tx1"/>
        </a:solidFill>
        <a:latin typeface="+mn-lt"/>
        <a:ea typeface="+mn-ea"/>
        <a:cs typeface="+mn-cs"/>
      </a:defRPr>
    </a:lvl1pPr>
    <a:lvl2pPr marL="467939" algn="l" defTabSz="935876" rtl="0" eaLnBrk="1" latinLnBrk="0" hangingPunct="1">
      <a:defRPr lang="fr-FR" sz="1842" kern="1200">
        <a:solidFill>
          <a:schemeClr val="tx1"/>
        </a:solidFill>
        <a:latin typeface="+mn-lt"/>
        <a:ea typeface="+mn-ea"/>
        <a:cs typeface="+mn-cs"/>
      </a:defRPr>
    </a:lvl2pPr>
    <a:lvl3pPr marL="935876" algn="l" defTabSz="935876" rtl="0" eaLnBrk="1" latinLnBrk="0" hangingPunct="1">
      <a:defRPr lang="fr-FR" sz="1842" kern="1200">
        <a:solidFill>
          <a:schemeClr val="tx1"/>
        </a:solidFill>
        <a:latin typeface="+mn-lt"/>
        <a:ea typeface="+mn-ea"/>
        <a:cs typeface="+mn-cs"/>
      </a:defRPr>
    </a:lvl3pPr>
    <a:lvl4pPr marL="1403814" algn="l" defTabSz="935876" rtl="0" eaLnBrk="1" latinLnBrk="0" hangingPunct="1">
      <a:defRPr lang="fr-FR" sz="1842" kern="1200">
        <a:solidFill>
          <a:schemeClr val="tx1"/>
        </a:solidFill>
        <a:latin typeface="+mn-lt"/>
        <a:ea typeface="+mn-ea"/>
        <a:cs typeface="+mn-cs"/>
      </a:defRPr>
    </a:lvl4pPr>
    <a:lvl5pPr marL="1871753" algn="l" defTabSz="935876" rtl="0" eaLnBrk="1" latinLnBrk="0" hangingPunct="1">
      <a:defRPr lang="fr-FR" sz="1842" kern="1200">
        <a:solidFill>
          <a:schemeClr val="tx1"/>
        </a:solidFill>
        <a:latin typeface="+mn-lt"/>
        <a:ea typeface="+mn-ea"/>
        <a:cs typeface="+mn-cs"/>
      </a:defRPr>
    </a:lvl5pPr>
    <a:lvl6pPr marL="2339691" algn="l" defTabSz="935876" rtl="0" eaLnBrk="1" latinLnBrk="0" hangingPunct="1">
      <a:defRPr lang="fr-FR" sz="1842" kern="1200">
        <a:solidFill>
          <a:schemeClr val="tx1"/>
        </a:solidFill>
        <a:latin typeface="+mn-lt"/>
        <a:ea typeface="+mn-ea"/>
        <a:cs typeface="+mn-cs"/>
      </a:defRPr>
    </a:lvl6pPr>
    <a:lvl7pPr marL="2807629" algn="l" defTabSz="935876" rtl="0" eaLnBrk="1" latinLnBrk="0" hangingPunct="1">
      <a:defRPr lang="fr-FR" sz="1842" kern="1200">
        <a:solidFill>
          <a:schemeClr val="tx1"/>
        </a:solidFill>
        <a:latin typeface="+mn-lt"/>
        <a:ea typeface="+mn-ea"/>
        <a:cs typeface="+mn-cs"/>
      </a:defRPr>
    </a:lvl7pPr>
    <a:lvl8pPr marL="3275567" algn="l" defTabSz="935876" rtl="0" eaLnBrk="1" latinLnBrk="0" hangingPunct="1">
      <a:defRPr lang="fr-FR" sz="1842" kern="1200">
        <a:solidFill>
          <a:schemeClr val="tx1"/>
        </a:solidFill>
        <a:latin typeface="+mn-lt"/>
        <a:ea typeface="+mn-ea"/>
        <a:cs typeface="+mn-cs"/>
      </a:defRPr>
    </a:lvl8pPr>
    <a:lvl9pPr marL="3743506" algn="l" defTabSz="935876" rtl="0" eaLnBrk="1" latinLnBrk="0" hangingPunct="1">
      <a:defRPr lang="fr-FR" sz="184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368" userDrawn="1">
          <p15:clr>
            <a:srgbClr val="A4A3A4"/>
          </p15:clr>
        </p15:guide>
        <p15:guide id="3" orient="horz" pos="23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C8A7A"/>
    <a:srgbClr val="AAA296"/>
    <a:srgbClr val="ADA397"/>
    <a:srgbClr val="F4F0ED"/>
    <a:srgbClr val="D4D9DD"/>
    <a:srgbClr val="495F70"/>
    <a:srgbClr val="3A5266"/>
    <a:srgbClr val="344E62"/>
    <a:srgbClr val="6D7C88"/>
    <a:srgbClr val="6979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3203" autoAdjust="0"/>
  </p:normalViewPr>
  <p:slideViewPr>
    <p:cSldViewPr snapToGrid="0" showGuides="1">
      <p:cViewPr varScale="1">
        <p:scale>
          <a:sx n="115" d="100"/>
          <a:sy n="115" d="100"/>
        </p:scale>
        <p:origin x="972" y="114"/>
      </p:cViewPr>
      <p:guideLst>
        <p:guide pos="3368"/>
        <p:guide orient="horz" pos="2381"/>
      </p:guideLst>
    </p:cSldViewPr>
  </p:slideViewPr>
  <p:outlineViewPr>
    <p:cViewPr>
      <p:scale>
        <a:sx n="33" d="100"/>
        <a:sy n="33" d="100"/>
      </p:scale>
      <p:origin x="0" y="-376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43" d="100"/>
        <a:sy n="43" d="100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3906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>
            <a:extLst>
              <a:ext uri="{FF2B5EF4-FFF2-40B4-BE49-F238E27FC236}">
                <a16:creationId xmlns:a16="http://schemas.microsoft.com/office/drawing/2014/main" id="{57B51015-12CA-4649-B47F-D3EB5E10959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fr-FR" sz="1200"/>
            </a:lvl1pPr>
          </a:lstStyle>
          <a:p>
            <a:pPr rtl="0"/>
            <a:endParaRPr lang="fr-FR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2111F2F-D8BA-4A13-91FC-3878C75727F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fr-FR" sz="1200"/>
            </a:lvl1pPr>
          </a:lstStyle>
          <a:p>
            <a:pPr rtl="0"/>
            <a:fld id="{BE668B7C-E4CD-4872-B084-44133F808FCE}" type="datetimeFigureOut">
              <a:rPr lang="fr-FR" smtClean="0"/>
              <a:t>22/12/2023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38FD67D-A60A-4914-89F3-9FC43EF5470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fr-FR" sz="1200"/>
            </a:lvl1pPr>
          </a:lstStyle>
          <a:p>
            <a:pPr rtl="0"/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51642D8-EDCF-4A15-A29F-1B065ECC2E7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fr-FR" sz="1200"/>
            </a:lvl1pPr>
          </a:lstStyle>
          <a:p>
            <a:pPr rtl="0"/>
            <a:fld id="{AB7E8E42-E7C5-4B24-8575-74A765CA0A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953306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fr-FR" sz="1200"/>
            </a:lvl1pPr>
          </a:lstStyle>
          <a:p>
            <a:pPr rtl="0"/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fr-FR" sz="1200"/>
            </a:lvl1pPr>
          </a:lstStyle>
          <a:p>
            <a:pPr rtl="0"/>
            <a:fld id="{6733D5BD-E30B-48AB-B24F-3878C333D518}" type="datetimeFigureOut">
              <a:rPr lang="fr-FR" smtClean="0"/>
              <a:t>22/12/2023</a:t>
            </a:fld>
            <a:endParaRPr lang="fr-FR" dirty="0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5" name="Espace réservé des commentaires 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lang="fr-FR"/>
            </a:defPPr>
          </a:lstStyle>
          <a:p>
            <a:pPr lvl="0" rtl="0"/>
            <a:r>
              <a:rPr lang="fr-FR"/>
              <a:t>Modifiez les styles du texte du masque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fr-FR" sz="1200"/>
            </a:lvl1pPr>
          </a:lstStyle>
          <a:p>
            <a:pPr rtl="0"/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fr-FR" sz="1200"/>
            </a:lvl1pPr>
          </a:lstStyle>
          <a:p>
            <a:pPr rtl="0"/>
            <a:fld id="{2481A707-0A4C-444E-BBAC-8F56E4534DF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202955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35876" rtl="0" eaLnBrk="1" latinLnBrk="0" hangingPunct="1">
      <a:defRPr lang="fr-FR" sz="1228" kern="1200">
        <a:solidFill>
          <a:schemeClr val="tx1"/>
        </a:solidFill>
        <a:latin typeface="+mn-lt"/>
        <a:ea typeface="+mn-ea"/>
        <a:cs typeface="+mn-cs"/>
      </a:defRPr>
    </a:lvl1pPr>
    <a:lvl2pPr marL="467939" algn="l" defTabSz="935876" rtl="0" eaLnBrk="1" latinLnBrk="0" hangingPunct="1">
      <a:defRPr lang="fr-FR" sz="1228" kern="1200">
        <a:solidFill>
          <a:schemeClr val="tx1"/>
        </a:solidFill>
        <a:latin typeface="+mn-lt"/>
        <a:ea typeface="+mn-ea"/>
        <a:cs typeface="+mn-cs"/>
      </a:defRPr>
    </a:lvl2pPr>
    <a:lvl3pPr marL="935876" algn="l" defTabSz="935876" rtl="0" eaLnBrk="1" latinLnBrk="0" hangingPunct="1">
      <a:defRPr lang="fr-FR" sz="1228" kern="1200">
        <a:solidFill>
          <a:schemeClr val="tx1"/>
        </a:solidFill>
        <a:latin typeface="+mn-lt"/>
        <a:ea typeface="+mn-ea"/>
        <a:cs typeface="+mn-cs"/>
      </a:defRPr>
    </a:lvl3pPr>
    <a:lvl4pPr marL="1403814" algn="l" defTabSz="935876" rtl="0" eaLnBrk="1" latinLnBrk="0" hangingPunct="1">
      <a:defRPr lang="fr-FR" sz="1228" kern="1200">
        <a:solidFill>
          <a:schemeClr val="tx1"/>
        </a:solidFill>
        <a:latin typeface="+mn-lt"/>
        <a:ea typeface="+mn-ea"/>
        <a:cs typeface="+mn-cs"/>
      </a:defRPr>
    </a:lvl4pPr>
    <a:lvl5pPr marL="1871753" algn="l" defTabSz="935876" rtl="0" eaLnBrk="1" latinLnBrk="0" hangingPunct="1">
      <a:defRPr lang="fr-FR" sz="1228" kern="1200">
        <a:solidFill>
          <a:schemeClr val="tx1"/>
        </a:solidFill>
        <a:latin typeface="+mn-lt"/>
        <a:ea typeface="+mn-ea"/>
        <a:cs typeface="+mn-cs"/>
      </a:defRPr>
    </a:lvl5pPr>
    <a:lvl6pPr marL="2339691" algn="l" defTabSz="935876" rtl="0" eaLnBrk="1" latinLnBrk="0" hangingPunct="1">
      <a:defRPr lang="fr-FR" sz="1228" kern="1200">
        <a:solidFill>
          <a:schemeClr val="tx1"/>
        </a:solidFill>
        <a:latin typeface="+mn-lt"/>
        <a:ea typeface="+mn-ea"/>
        <a:cs typeface="+mn-cs"/>
      </a:defRPr>
    </a:lvl6pPr>
    <a:lvl7pPr marL="2807629" algn="l" defTabSz="935876" rtl="0" eaLnBrk="1" latinLnBrk="0" hangingPunct="1">
      <a:defRPr lang="fr-FR" sz="1228" kern="1200">
        <a:solidFill>
          <a:schemeClr val="tx1"/>
        </a:solidFill>
        <a:latin typeface="+mn-lt"/>
        <a:ea typeface="+mn-ea"/>
        <a:cs typeface="+mn-cs"/>
      </a:defRPr>
    </a:lvl7pPr>
    <a:lvl8pPr marL="3275567" algn="l" defTabSz="935876" rtl="0" eaLnBrk="1" latinLnBrk="0" hangingPunct="1">
      <a:defRPr lang="fr-FR" sz="1228" kern="1200">
        <a:solidFill>
          <a:schemeClr val="tx1"/>
        </a:solidFill>
        <a:latin typeface="+mn-lt"/>
        <a:ea typeface="+mn-ea"/>
        <a:cs typeface="+mn-cs"/>
      </a:defRPr>
    </a:lvl8pPr>
    <a:lvl9pPr marL="3743506" algn="l" defTabSz="935876" rtl="0" eaLnBrk="1" latinLnBrk="0" hangingPunct="1">
      <a:defRPr lang="fr-FR" sz="122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246188" y="1143000"/>
            <a:ext cx="4365625" cy="30861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2481A707-0A4C-444E-BBAC-8F56E4534DF7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045323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246188" y="1143000"/>
            <a:ext cx="4365625" cy="30861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2481A707-0A4C-444E-BBAC-8F56E4534DF7}" type="slidenum">
              <a:rPr lang="fr-FR" smtClean="0"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465321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88EDBD1D-6003-1E98-A4BC-7961C182E974}"/>
              </a:ext>
            </a:extLst>
          </p:cNvPr>
          <p:cNvSpPr/>
          <p:nvPr userDrawn="1"/>
        </p:nvSpPr>
        <p:spPr>
          <a:xfrm>
            <a:off x="-7434" y="3121230"/>
            <a:ext cx="3528000" cy="21804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</a:lstStyle>
          <a:p>
            <a:pPr algn="ctr" rtl="0"/>
            <a:endParaRPr lang="fr-FR" sz="1826" dirty="0"/>
          </a:p>
        </p:txBody>
      </p:sp>
      <p:sp>
        <p:nvSpPr>
          <p:cNvPr id="3" name="Triangle rectangle 2">
            <a:extLst>
              <a:ext uri="{FF2B5EF4-FFF2-40B4-BE49-F238E27FC236}">
                <a16:creationId xmlns:a16="http://schemas.microsoft.com/office/drawing/2014/main" id="{2C8618C4-C570-545A-E21C-4E162C93D47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 rot="16200000">
            <a:off x="3326094" y="194466"/>
            <a:ext cx="7560192" cy="7171247"/>
          </a:xfrm>
          <a:prstGeom prst="rtTriangle">
            <a:avLst/>
          </a:prstGeom>
          <a:solidFill>
            <a:schemeClr val="accent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</a:lstStyle>
          <a:p>
            <a:pPr algn="ctr" rtl="0"/>
            <a:endParaRPr lang="fr-FR" sz="1826" dirty="0"/>
          </a:p>
        </p:txBody>
      </p:sp>
      <p:sp>
        <p:nvSpPr>
          <p:cNvPr id="4" name="Triangle rectangle 3">
            <a:extLst>
              <a:ext uri="{FF2B5EF4-FFF2-40B4-BE49-F238E27FC236}">
                <a16:creationId xmlns:a16="http://schemas.microsoft.com/office/drawing/2014/main" id="{7FDD69A1-76AB-3CE4-7B12-EDDC5F8FCB5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 rot="16200000">
            <a:off x="4454144" y="1322520"/>
            <a:ext cx="6485769" cy="5989569"/>
          </a:xfrm>
          <a:prstGeom prst="rtTriangle">
            <a:avLst/>
          </a:prstGeom>
          <a:solidFill>
            <a:schemeClr val="accent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</a:lstStyle>
          <a:p>
            <a:pPr algn="ctr" rtl="0"/>
            <a:endParaRPr lang="fr-FR" sz="1826" dirty="0"/>
          </a:p>
        </p:txBody>
      </p:sp>
      <p:sp>
        <p:nvSpPr>
          <p:cNvPr id="8" name="Espace réservé du texte 16">
            <a:extLst>
              <a:ext uri="{FF2B5EF4-FFF2-40B4-BE49-F238E27FC236}">
                <a16:creationId xmlns:a16="http://schemas.microsoft.com/office/drawing/2014/main" id="{D98B9194-4E57-D28F-3D5A-17534241907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8252" y="3130241"/>
            <a:ext cx="3240000" cy="1908000"/>
          </a:xfrm>
        </p:spPr>
        <p:txBody>
          <a:bodyPr lIns="45720" rIns="45720" rtlCol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fr-FR" sz="1000" b="0" i="0">
                <a:solidFill>
                  <a:schemeClr val="accent6">
                    <a:lumMod val="7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288000" indent="-144000">
              <a:lnSpc>
                <a:spcPct val="100000"/>
              </a:lnSpc>
              <a:spcBef>
                <a:spcPts val="0"/>
              </a:spcBef>
              <a:defRPr lang="fr-FR"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2pPr>
            <a:lvl3pPr>
              <a:lnSpc>
                <a:spcPts val="1943"/>
              </a:lnSpc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3pPr>
            <a:lvl4pPr>
              <a:lnSpc>
                <a:spcPts val="1943"/>
              </a:lnSpc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4pPr>
            <a:lvl5pPr>
              <a:lnSpc>
                <a:spcPct val="150000"/>
              </a:lnSpc>
              <a:spcBef>
                <a:spcPts val="0"/>
              </a:spcBef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5pPr>
          </a:lstStyle>
          <a:p>
            <a:pPr lvl="0" rtl="0"/>
            <a:r>
              <a:rPr lang="fr-FR" noProof="0" dirty="0"/>
              <a:t>Modifiez le texte</a:t>
            </a:r>
          </a:p>
          <a:p>
            <a:pPr lvl="1" rtl="0"/>
            <a:r>
              <a:rPr lang="fr-FR" noProof="0" dirty="0"/>
              <a:t>Niveau 2</a:t>
            </a:r>
          </a:p>
        </p:txBody>
      </p:sp>
      <p:sp>
        <p:nvSpPr>
          <p:cNvPr id="10" name="Titre 30">
            <a:extLst>
              <a:ext uri="{FF2B5EF4-FFF2-40B4-BE49-F238E27FC236}">
                <a16:creationId xmlns:a16="http://schemas.microsoft.com/office/drawing/2014/main" id="{6AEEA3C5-BECF-F420-CD96-890CCB1B5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52" y="2787903"/>
            <a:ext cx="3240000" cy="288000"/>
          </a:xfrm>
        </p:spPr>
        <p:txBody>
          <a:bodyPr vert="horz" lIns="45720" tIns="45720" rIns="45720" bIns="45720" rtlCol="0" anchor="ctr">
            <a:noAutofit/>
          </a:bodyPr>
          <a:lstStyle>
            <a:lvl1pPr>
              <a:defRPr lang="fr-FR" sz="1200" b="0">
                <a:solidFill>
                  <a:schemeClr val="accent6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lvl="0" indent="0" rtl="0">
              <a:spcBef>
                <a:spcPts val="1079"/>
              </a:spcBef>
              <a:buFont typeface="Arial" panose="020B0604020202020204" pitchFamily="34" charset="0"/>
            </a:pPr>
            <a:r>
              <a:rPr lang="fr-FR" dirty="0"/>
              <a:t>Modifiez le style du titre</a:t>
            </a:r>
          </a:p>
        </p:txBody>
      </p:sp>
      <p:sp>
        <p:nvSpPr>
          <p:cNvPr id="19" name="Titre 6">
            <a:extLst>
              <a:ext uri="{FF2B5EF4-FFF2-40B4-BE49-F238E27FC236}">
                <a16:creationId xmlns:a16="http://schemas.microsoft.com/office/drawing/2014/main" id="{11780FE3-1EA7-E244-1D3E-A4929D7D2F51}"/>
              </a:ext>
            </a:extLst>
          </p:cNvPr>
          <p:cNvSpPr txBox="1">
            <a:spLocks/>
          </p:cNvSpPr>
          <p:nvPr userDrawn="1"/>
        </p:nvSpPr>
        <p:spPr>
          <a:xfrm>
            <a:off x="7370871" y="4217902"/>
            <a:ext cx="3049990" cy="628134"/>
          </a:xfrm>
          <a:prstGeom prst="rect">
            <a:avLst/>
          </a:prstGeom>
        </p:spPr>
        <p:txBody>
          <a:bodyPr vert="horz" lIns="98694" tIns="49347" rIns="98694" bIns="49347" rtlCol="0" anchor="ctr">
            <a:normAutofit fontScale="25000" lnSpcReduction="20000"/>
          </a:bodyPr>
          <a:lstStyle>
            <a:defPPr>
              <a:defRPr lang="fr-FR"/>
            </a:defPPr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fr-FR" sz="4400" kern="1200">
                <a:solidFill>
                  <a:schemeClr val="tx1"/>
                </a:solidFill>
                <a:latin typeface="Georgia Pro Cond Light" panose="02040306050405020303" pitchFamily="18" charset="0"/>
                <a:ea typeface="+mj-ea"/>
                <a:cs typeface="+mj-cs"/>
              </a:defRPr>
            </a:lvl1pPr>
          </a:lstStyle>
          <a:p>
            <a:pPr algn="ctr">
              <a:lnSpc>
                <a:spcPts val="4317"/>
              </a:lnSpc>
            </a:pPr>
            <a:r>
              <a:rPr lang="fr-FR" sz="11200" spc="-162" dirty="0">
                <a:solidFill>
                  <a:schemeClr val="bg1"/>
                </a:solidFill>
                <a:latin typeface="+mn-lt"/>
                <a:ea typeface="HGPMinchoE" panose="020B0400000000000000" pitchFamily="18" charset="-128"/>
                <a:cs typeface="Narkisim" panose="020B0604020202020204" pitchFamily="34" charset="-79"/>
              </a:rPr>
              <a:t>AléaNat</a:t>
            </a:r>
            <a:endParaRPr lang="fr-FR" sz="5181" spc="-162" dirty="0">
              <a:latin typeface="+mn-lt"/>
            </a:endParaRPr>
          </a:p>
        </p:txBody>
      </p:sp>
      <p:sp>
        <p:nvSpPr>
          <p:cNvPr id="20" name="Sous-titre 8">
            <a:extLst>
              <a:ext uri="{FF2B5EF4-FFF2-40B4-BE49-F238E27FC236}">
                <a16:creationId xmlns:a16="http://schemas.microsoft.com/office/drawing/2014/main" id="{EBB3DBFC-077E-5600-A1E3-BA42798ED4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70871" y="5301660"/>
            <a:ext cx="3049990" cy="909265"/>
          </a:xfrm>
        </p:spPr>
        <p:txBody>
          <a:bodyPr rtlCol="0">
            <a:noAutofit/>
          </a:bodyPr>
          <a:lstStyle>
            <a:defPPr>
              <a:defRPr lang="fr-FR"/>
            </a:defPPr>
            <a:lvl1pPr marL="0" indent="0" algn="ctr">
              <a:spcBef>
                <a:spcPts val="0"/>
              </a:spcBef>
              <a:buNone/>
              <a:defRPr sz="1295">
                <a:solidFill>
                  <a:schemeClr val="bg1"/>
                </a:solidFill>
                <a:latin typeface="+mn-lt"/>
              </a:defRPr>
            </a:lvl1pPr>
          </a:lstStyle>
          <a:p>
            <a:pPr algn="ctr">
              <a:spcBef>
                <a:spcPts val="0"/>
              </a:spcBef>
            </a:pPr>
            <a:r>
              <a:rPr lang="fr-FR" sz="1295" dirty="0">
                <a:solidFill>
                  <a:schemeClr val="bg1"/>
                </a:solidFill>
                <a:effectLst/>
              </a:rPr>
              <a:t>Téléprocédure de déclaration des pertes de récoltes et de demande d'indemnisation fondée sur la solidarité nationale</a:t>
            </a:r>
          </a:p>
        </p:txBody>
      </p: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AB563851-5684-29DE-113B-E8A84138DC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 userDrawn="1"/>
        </p:nvCxnSpPr>
        <p:spPr>
          <a:xfrm>
            <a:off x="8110631" y="5181591"/>
            <a:ext cx="1570471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C8F950D2-684B-ED30-6B0A-1625127801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 userDrawn="1"/>
        </p:nvCxnSpPr>
        <p:spPr>
          <a:xfrm>
            <a:off x="8110631" y="6247205"/>
            <a:ext cx="1570471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Espace réservé du texte 16">
            <a:extLst>
              <a:ext uri="{FF2B5EF4-FFF2-40B4-BE49-F238E27FC236}">
                <a16:creationId xmlns:a16="http://schemas.microsoft.com/office/drawing/2014/main" id="{D677D642-8E0C-5CFD-36A4-A194CE89DDB7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8252" y="571487"/>
            <a:ext cx="3240000" cy="1908000"/>
          </a:xfrm>
        </p:spPr>
        <p:txBody>
          <a:bodyPr lIns="45720" rIns="45720" rtlCol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fr-FR" sz="1000" b="0" i="0">
                <a:solidFill>
                  <a:srgbClr val="000000"/>
                </a:solidFill>
                <a:latin typeface="+mn-lt"/>
                <a:cs typeface="Arial" panose="020B0604020202020204" pitchFamily="34" charset="0"/>
              </a:defRPr>
            </a:lvl1pPr>
            <a:lvl2pPr marL="288000" indent="-144000">
              <a:lnSpc>
                <a:spcPct val="100000"/>
              </a:lnSpc>
              <a:spcBef>
                <a:spcPts val="0"/>
              </a:spcBef>
              <a:defRPr lang="fr-FR"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2pPr>
            <a:lvl3pPr>
              <a:lnSpc>
                <a:spcPts val="1943"/>
              </a:lnSpc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3pPr>
            <a:lvl4pPr>
              <a:lnSpc>
                <a:spcPts val="1943"/>
              </a:lnSpc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4pPr>
            <a:lvl5pPr>
              <a:lnSpc>
                <a:spcPct val="150000"/>
              </a:lnSpc>
              <a:spcBef>
                <a:spcPts val="0"/>
              </a:spcBef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5pPr>
          </a:lstStyle>
          <a:p>
            <a:pPr lvl="0" rtl="0"/>
            <a:r>
              <a:rPr lang="fr-FR" noProof="0" dirty="0"/>
              <a:t>Modifiez le texte</a:t>
            </a:r>
          </a:p>
          <a:p>
            <a:pPr lvl="1" rtl="0"/>
            <a:r>
              <a:rPr lang="fr-FR" noProof="0" dirty="0"/>
              <a:t>Niveau 2</a:t>
            </a:r>
          </a:p>
        </p:txBody>
      </p:sp>
      <p:sp>
        <p:nvSpPr>
          <p:cNvPr id="25" name="Espace réservé du texte 5">
            <a:extLst>
              <a:ext uri="{FF2B5EF4-FFF2-40B4-BE49-F238E27FC236}">
                <a16:creationId xmlns:a16="http://schemas.microsoft.com/office/drawing/2014/main" id="{A93FD61B-1509-3344-C557-6A050F50FC74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8252" y="217051"/>
            <a:ext cx="3240000" cy="288000"/>
          </a:xfrm>
        </p:spPr>
        <p:txBody>
          <a:bodyPr lIns="45720" rIns="45720" rtlCol="0" anchor="ctr">
            <a:noAutofit/>
          </a:bodyPr>
          <a:lstStyle>
            <a:lvl1pPr marL="0" indent="0">
              <a:buNone/>
              <a:defRPr lang="fr-FR" sz="1200" b="0">
                <a:solidFill>
                  <a:schemeClr val="accent1"/>
                </a:solidFill>
                <a:latin typeface="+mj-lt"/>
              </a:defRPr>
            </a:lvl1pPr>
            <a:lvl2pPr marL="493456" indent="0">
              <a:buNone/>
              <a:defRPr lang="fr-FR" sz="2159" b="1">
                <a:latin typeface="Avenir Next LT Pro" panose="020B0504020202020204" pitchFamily="34" charset="0"/>
              </a:defRPr>
            </a:lvl2pPr>
            <a:lvl3pPr marL="986912" indent="0">
              <a:buNone/>
              <a:defRPr lang="fr-FR" sz="2159" b="1">
                <a:latin typeface="Avenir Next LT Pro" panose="020B0504020202020204" pitchFamily="34" charset="0"/>
              </a:defRPr>
            </a:lvl3pPr>
            <a:lvl4pPr marL="1480368" indent="0">
              <a:buNone/>
              <a:defRPr lang="fr-FR" sz="2159" b="1">
                <a:latin typeface="Avenir Next LT Pro" panose="020B0504020202020204" pitchFamily="34" charset="0"/>
              </a:defRPr>
            </a:lvl4pPr>
            <a:lvl5pPr marL="1973824" indent="0">
              <a:buNone/>
              <a:defRPr lang="fr-FR" sz="2159" b="1">
                <a:latin typeface="Avenir Next LT Pro" panose="020B0504020202020204" pitchFamily="34" charset="0"/>
              </a:defRPr>
            </a:lvl5pPr>
          </a:lstStyle>
          <a:p>
            <a:pPr lvl="0" rtl="0"/>
            <a:r>
              <a:rPr lang="fr-FR" dirty="0"/>
              <a:t>Ajoutez le titre ici</a:t>
            </a:r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A64FEC95-744D-D064-26F3-3B22DF22E7A0}"/>
              </a:ext>
            </a:extLst>
          </p:cNvPr>
          <p:cNvCxnSpPr>
            <a:cxnSpLocks/>
          </p:cNvCxnSpPr>
          <p:nvPr userDrawn="1"/>
        </p:nvCxnSpPr>
        <p:spPr>
          <a:xfrm>
            <a:off x="78252" y="135468"/>
            <a:ext cx="1095995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Image 30" descr="Une image contenant texte, Police, capture d’écran, blanc&#10;&#10;Description générée automatiquement">
            <a:extLst>
              <a:ext uri="{FF2B5EF4-FFF2-40B4-BE49-F238E27FC236}">
                <a16:creationId xmlns:a16="http://schemas.microsoft.com/office/drawing/2014/main" id="{5537A068-A31E-672B-D304-4292791C4F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63061" y="208093"/>
            <a:ext cx="1872379" cy="1222081"/>
          </a:xfrm>
          <a:prstGeom prst="rect">
            <a:avLst/>
          </a:prstGeom>
        </p:spPr>
      </p:pic>
      <p:sp>
        <p:nvSpPr>
          <p:cNvPr id="41" name="Espace réservé du texte 16">
            <a:extLst>
              <a:ext uri="{FF2B5EF4-FFF2-40B4-BE49-F238E27FC236}">
                <a16:creationId xmlns:a16="http://schemas.microsoft.com/office/drawing/2014/main" id="{66E60472-B237-0B26-DCC7-DC8B2DC252B2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3606249" y="5725515"/>
            <a:ext cx="3240000" cy="1908000"/>
          </a:xfrm>
        </p:spPr>
        <p:txBody>
          <a:bodyPr lIns="45720" rIns="45720" rtlCol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fr-FR" sz="1000" b="0" i="0">
                <a:solidFill>
                  <a:schemeClr val="accent6">
                    <a:lumMod val="7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ts val="1943"/>
              </a:lnSpc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2pPr>
            <a:lvl3pPr>
              <a:lnSpc>
                <a:spcPts val="1943"/>
              </a:lnSpc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3pPr>
            <a:lvl4pPr>
              <a:lnSpc>
                <a:spcPts val="1943"/>
              </a:lnSpc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4pPr>
            <a:lvl5pPr>
              <a:lnSpc>
                <a:spcPct val="150000"/>
              </a:lnSpc>
              <a:spcBef>
                <a:spcPts val="0"/>
              </a:spcBef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5pPr>
          </a:lstStyle>
          <a:p>
            <a:pPr lvl="0" rtl="0"/>
            <a:r>
              <a:rPr lang="fr-FR" noProof="0" dirty="0"/>
              <a:t>Modifiez le texte</a:t>
            </a:r>
          </a:p>
        </p:txBody>
      </p:sp>
      <p:sp>
        <p:nvSpPr>
          <p:cNvPr id="44" name="Espace réservé du texte 5">
            <a:extLst>
              <a:ext uri="{FF2B5EF4-FFF2-40B4-BE49-F238E27FC236}">
                <a16:creationId xmlns:a16="http://schemas.microsoft.com/office/drawing/2014/main" id="{A992F52B-53C6-BDC4-8389-B62723C9C373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3606249" y="2761506"/>
            <a:ext cx="3240000" cy="288000"/>
          </a:xfrm>
        </p:spPr>
        <p:txBody>
          <a:bodyPr lIns="45720" rIns="45720" rtlCol="0" anchor="ctr">
            <a:noAutofit/>
          </a:bodyPr>
          <a:lstStyle>
            <a:lvl1pPr marL="0" indent="0">
              <a:buNone/>
              <a:defRPr lang="fr-FR" sz="1200" b="0">
                <a:solidFill>
                  <a:schemeClr val="accent1"/>
                </a:solidFill>
                <a:latin typeface="+mj-lt"/>
              </a:defRPr>
            </a:lvl1pPr>
            <a:lvl2pPr marL="493456" indent="0">
              <a:buNone/>
              <a:defRPr lang="fr-FR" sz="2159" b="1">
                <a:latin typeface="Avenir Next LT Pro" panose="020B0504020202020204" pitchFamily="34" charset="0"/>
              </a:defRPr>
            </a:lvl2pPr>
            <a:lvl3pPr marL="986912" indent="0">
              <a:buNone/>
              <a:defRPr lang="fr-FR" sz="2159" b="1">
                <a:latin typeface="Avenir Next LT Pro" panose="020B0504020202020204" pitchFamily="34" charset="0"/>
              </a:defRPr>
            </a:lvl3pPr>
            <a:lvl4pPr marL="1480368" indent="0">
              <a:buNone/>
              <a:defRPr lang="fr-FR" sz="2159" b="1">
                <a:latin typeface="Avenir Next LT Pro" panose="020B0504020202020204" pitchFamily="34" charset="0"/>
              </a:defRPr>
            </a:lvl4pPr>
            <a:lvl5pPr marL="1973824" indent="0">
              <a:buNone/>
              <a:defRPr lang="fr-FR" sz="2159" b="1">
                <a:latin typeface="Avenir Next LT Pro" panose="020B0504020202020204" pitchFamily="34" charset="0"/>
              </a:defRPr>
            </a:lvl5pPr>
          </a:lstStyle>
          <a:p>
            <a:pPr lvl="0" rtl="0"/>
            <a:r>
              <a:rPr lang="fr-FR"/>
              <a:t>Ajoutez le titre ici</a:t>
            </a:r>
          </a:p>
        </p:txBody>
      </p:sp>
      <p:sp>
        <p:nvSpPr>
          <p:cNvPr id="47" name="Espace réservé du texte 5">
            <a:extLst>
              <a:ext uri="{FF2B5EF4-FFF2-40B4-BE49-F238E27FC236}">
                <a16:creationId xmlns:a16="http://schemas.microsoft.com/office/drawing/2014/main" id="{66EB3CA4-7DDF-1468-4E5E-85338B326F7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163933" y="5281900"/>
            <a:ext cx="3240000" cy="288000"/>
          </a:xfrm>
        </p:spPr>
        <p:txBody>
          <a:bodyPr lIns="45720" rIns="45720" rtlCol="0" anchor="ctr">
            <a:noAutofit/>
          </a:bodyPr>
          <a:lstStyle>
            <a:lvl1pPr marL="0" indent="0">
              <a:buNone/>
              <a:defRPr lang="fr-FR" sz="1200" b="0">
                <a:solidFill>
                  <a:schemeClr val="accent1"/>
                </a:solidFill>
                <a:latin typeface="+mj-lt"/>
              </a:defRPr>
            </a:lvl1pPr>
            <a:lvl2pPr marL="493456" indent="0">
              <a:buNone/>
              <a:defRPr lang="fr-FR" sz="2159" b="1">
                <a:latin typeface="Avenir Next LT Pro" panose="020B0504020202020204" pitchFamily="34" charset="0"/>
              </a:defRPr>
            </a:lvl2pPr>
            <a:lvl3pPr marL="986912" indent="0">
              <a:buNone/>
              <a:defRPr lang="fr-FR" sz="2159" b="1">
                <a:latin typeface="Avenir Next LT Pro" panose="020B0504020202020204" pitchFamily="34" charset="0"/>
              </a:defRPr>
            </a:lvl3pPr>
            <a:lvl4pPr marL="1480368" indent="0">
              <a:buNone/>
              <a:defRPr lang="fr-FR" sz="2159" b="1">
                <a:latin typeface="Avenir Next LT Pro" panose="020B0504020202020204" pitchFamily="34" charset="0"/>
              </a:defRPr>
            </a:lvl4pPr>
            <a:lvl5pPr marL="1973824" indent="0">
              <a:buNone/>
              <a:defRPr lang="fr-FR" sz="2159" b="1">
                <a:latin typeface="Avenir Next LT Pro" panose="020B0504020202020204" pitchFamily="34" charset="0"/>
              </a:defRPr>
            </a:lvl5pPr>
          </a:lstStyle>
          <a:p>
            <a:pPr lvl="0" rtl="0"/>
            <a:r>
              <a:rPr lang="fr-FR" dirty="0"/>
              <a:t>Ajoutez le titre ici</a:t>
            </a:r>
          </a:p>
        </p:txBody>
      </p:sp>
      <p:sp>
        <p:nvSpPr>
          <p:cNvPr id="51" name="Espace réservé du texte 50">
            <a:extLst>
              <a:ext uri="{FF2B5EF4-FFF2-40B4-BE49-F238E27FC236}">
                <a16:creationId xmlns:a16="http://schemas.microsoft.com/office/drawing/2014/main" id="{D80FC2C5-780B-991A-3B95-B9996CB77771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3606800" y="304800"/>
            <a:ext cx="3240088" cy="288000"/>
          </a:xfrm>
        </p:spPr>
        <p:txBody>
          <a:bodyPr anchor="ctr">
            <a:noAutofit/>
          </a:bodyPr>
          <a:lstStyle>
            <a:lvl1pPr marL="0" indent="0">
              <a:buNone/>
              <a:defRPr lang="fr-FR" sz="1200" b="0" kern="1200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93456" indent="0">
              <a:buNone/>
              <a:defRPr lang="fr-FR" sz="1400" b="0" kern="1200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986912" indent="0">
              <a:buNone/>
              <a:defRPr lang="fr-FR" sz="1400" b="0" kern="1200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480368" indent="0">
              <a:buNone/>
              <a:defRPr lang="fr-FR" sz="1400" b="0" kern="1200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1973824" indent="0">
              <a:buNone/>
              <a:defRPr lang="fr-FR" sz="1400" b="0" kern="1200" dirty="0">
                <a:solidFill>
                  <a:schemeClr val="accent6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fr-FR" dirty="0"/>
              <a:t>Modifiez le titre</a:t>
            </a:r>
          </a:p>
        </p:txBody>
      </p:sp>
      <p:sp>
        <p:nvSpPr>
          <p:cNvPr id="52" name="Espace réservé du texte 50">
            <a:extLst>
              <a:ext uri="{FF2B5EF4-FFF2-40B4-BE49-F238E27FC236}">
                <a16:creationId xmlns:a16="http://schemas.microsoft.com/office/drawing/2014/main" id="{65F70EAF-9C60-1652-ACA7-E41CAC38901E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3606205" y="5336073"/>
            <a:ext cx="3240088" cy="288000"/>
          </a:xfrm>
        </p:spPr>
        <p:txBody>
          <a:bodyPr anchor="ctr">
            <a:noAutofit/>
          </a:bodyPr>
          <a:lstStyle>
            <a:lvl1pPr marL="0" indent="0">
              <a:buNone/>
              <a:defRPr lang="fr-FR" sz="1200" b="0" kern="1200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93456" indent="0">
              <a:buNone/>
              <a:defRPr lang="fr-FR" sz="1400" b="0" kern="1200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986912" indent="0">
              <a:buNone/>
              <a:defRPr lang="fr-FR" sz="1400" b="0" kern="1200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480368" indent="0">
              <a:buNone/>
              <a:defRPr lang="fr-FR" sz="1400" b="0" kern="1200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1973824" indent="0">
              <a:buNone/>
              <a:defRPr lang="fr-FR" sz="1400" b="0" kern="1200" dirty="0">
                <a:solidFill>
                  <a:schemeClr val="accent6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fr-FR" dirty="0"/>
              <a:t>Modifiez le titre</a:t>
            </a:r>
          </a:p>
        </p:txBody>
      </p:sp>
      <p:sp>
        <p:nvSpPr>
          <p:cNvPr id="53" name="Espace réservé du texte 16">
            <a:extLst>
              <a:ext uri="{FF2B5EF4-FFF2-40B4-BE49-F238E27FC236}">
                <a16:creationId xmlns:a16="http://schemas.microsoft.com/office/drawing/2014/main" id="{F48F7FEE-CB92-A0DD-AADE-5CB8972A403B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163933" y="5672883"/>
            <a:ext cx="3240000" cy="1908000"/>
          </a:xfrm>
        </p:spPr>
        <p:txBody>
          <a:bodyPr lIns="45720" rIns="45720" rtlCol="0">
            <a:normAutofit/>
          </a:bodyPr>
          <a:lstStyle>
            <a:lvl1pPr marL="171450" indent="-17145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  <a:defRPr lang="fr-FR" sz="1000" b="0" i="0">
                <a:solidFill>
                  <a:srgbClr val="000000"/>
                </a:solidFill>
                <a:latin typeface="+mn-lt"/>
                <a:cs typeface="Arial" panose="020B0604020202020204" pitchFamily="34" charset="0"/>
              </a:defRPr>
            </a:lvl1pPr>
            <a:lvl2pPr marL="288000" indent="-144000">
              <a:lnSpc>
                <a:spcPct val="100000"/>
              </a:lnSpc>
              <a:spcBef>
                <a:spcPts val="0"/>
              </a:spcBef>
              <a:defRPr lang="fr-FR"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2pPr>
            <a:lvl3pPr>
              <a:lnSpc>
                <a:spcPts val="1943"/>
              </a:lnSpc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3pPr>
            <a:lvl4pPr>
              <a:lnSpc>
                <a:spcPts val="1943"/>
              </a:lnSpc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4pPr>
            <a:lvl5pPr>
              <a:lnSpc>
                <a:spcPct val="150000"/>
              </a:lnSpc>
              <a:spcBef>
                <a:spcPts val="0"/>
              </a:spcBef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5pPr>
          </a:lstStyle>
          <a:p>
            <a:pPr lvl="0" rtl="0"/>
            <a:r>
              <a:rPr lang="fr-FR" noProof="0" dirty="0"/>
              <a:t>Modifiez le texte</a:t>
            </a:r>
          </a:p>
          <a:p>
            <a:pPr lvl="1" rtl="0"/>
            <a:r>
              <a:rPr lang="fr-FR" noProof="0" dirty="0"/>
              <a:t>Niveau 2</a:t>
            </a:r>
          </a:p>
        </p:txBody>
      </p:sp>
      <p:sp>
        <p:nvSpPr>
          <p:cNvPr id="54" name="Espace réservé du texte 16">
            <a:extLst>
              <a:ext uri="{FF2B5EF4-FFF2-40B4-BE49-F238E27FC236}">
                <a16:creationId xmlns:a16="http://schemas.microsoft.com/office/drawing/2014/main" id="{974B7D07-EFAF-9605-2025-B6E927DEADA2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3606205" y="616361"/>
            <a:ext cx="3240000" cy="1908000"/>
          </a:xfrm>
        </p:spPr>
        <p:txBody>
          <a:bodyPr lIns="45720" rIns="45720" rtlCol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fr-FR" sz="1000" b="0" i="0">
                <a:solidFill>
                  <a:schemeClr val="accent6">
                    <a:lumMod val="7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288000" indent="-1440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lang="fr-FR" sz="900">
                <a:solidFill>
                  <a:schemeClr val="accent6">
                    <a:lumMod val="75000"/>
                  </a:schemeClr>
                </a:solidFill>
                <a:latin typeface="+mn-lt"/>
                <a:cs typeface="Arial" panose="020B0604020202020204" pitchFamily="34" charset="0"/>
              </a:defRPr>
            </a:lvl2pPr>
            <a:lvl3pPr>
              <a:lnSpc>
                <a:spcPts val="1943"/>
              </a:lnSpc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3pPr>
            <a:lvl4pPr>
              <a:lnSpc>
                <a:spcPts val="1943"/>
              </a:lnSpc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4pPr>
            <a:lvl5pPr>
              <a:lnSpc>
                <a:spcPct val="150000"/>
              </a:lnSpc>
              <a:spcBef>
                <a:spcPts val="0"/>
              </a:spcBef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5pPr>
          </a:lstStyle>
          <a:p>
            <a:pPr lvl="0" rtl="0"/>
            <a:r>
              <a:rPr lang="fr-FR" noProof="0" dirty="0"/>
              <a:t>Modifiez le texte</a:t>
            </a:r>
          </a:p>
          <a:p>
            <a:pPr lvl="1" rtl="0"/>
            <a:r>
              <a:rPr lang="fr-FR" noProof="0" dirty="0"/>
              <a:t>Niveau 2</a:t>
            </a:r>
          </a:p>
        </p:txBody>
      </p:sp>
      <p:sp>
        <p:nvSpPr>
          <p:cNvPr id="55" name="Espace réservé du texte 16">
            <a:extLst>
              <a:ext uri="{FF2B5EF4-FFF2-40B4-BE49-F238E27FC236}">
                <a16:creationId xmlns:a16="http://schemas.microsoft.com/office/drawing/2014/main" id="{B557965F-49B5-B74D-8245-4BC030855316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3606205" y="3137982"/>
            <a:ext cx="3240000" cy="1908000"/>
          </a:xfrm>
        </p:spPr>
        <p:txBody>
          <a:bodyPr lIns="45720" rIns="45720" rtlCol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fr-FR" sz="1000" b="0" i="0">
                <a:solidFill>
                  <a:srgbClr val="000000"/>
                </a:solidFill>
                <a:latin typeface="+mn-lt"/>
                <a:cs typeface="Arial" panose="020B0604020202020204" pitchFamily="34" charset="0"/>
              </a:defRPr>
            </a:lvl1pPr>
            <a:lvl2pPr marL="288000" indent="-144000">
              <a:lnSpc>
                <a:spcPct val="100000"/>
              </a:lnSpc>
              <a:spcBef>
                <a:spcPts val="0"/>
              </a:spcBef>
              <a:defRPr lang="fr-FR"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2pPr>
            <a:lvl3pPr>
              <a:lnSpc>
                <a:spcPts val="1943"/>
              </a:lnSpc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3pPr>
            <a:lvl4pPr>
              <a:lnSpc>
                <a:spcPts val="1943"/>
              </a:lnSpc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4pPr>
            <a:lvl5pPr>
              <a:lnSpc>
                <a:spcPct val="150000"/>
              </a:lnSpc>
              <a:spcBef>
                <a:spcPts val="0"/>
              </a:spcBef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5pPr>
          </a:lstStyle>
          <a:p>
            <a:pPr lvl="0" rtl="0"/>
            <a:r>
              <a:rPr lang="fr-FR" noProof="0" dirty="0"/>
              <a:t>Modifiez le texte</a:t>
            </a:r>
          </a:p>
          <a:p>
            <a:pPr lvl="1" rtl="0"/>
            <a:r>
              <a:rPr lang="fr-FR" noProof="0" dirty="0"/>
              <a:t>Niveau 2</a:t>
            </a:r>
          </a:p>
        </p:txBody>
      </p:sp>
      <p:sp>
        <p:nvSpPr>
          <p:cNvPr id="28" name="Sous-titre 8">
            <a:extLst>
              <a:ext uri="{FF2B5EF4-FFF2-40B4-BE49-F238E27FC236}">
                <a16:creationId xmlns:a16="http://schemas.microsoft.com/office/drawing/2014/main" id="{029094A9-C588-4F46-BFE7-86B912DC1916}"/>
              </a:ext>
            </a:extLst>
          </p:cNvPr>
          <p:cNvSpPr txBox="1">
            <a:spLocks/>
          </p:cNvSpPr>
          <p:nvPr userDrawn="1"/>
        </p:nvSpPr>
        <p:spPr>
          <a:xfrm>
            <a:off x="7370871" y="4851030"/>
            <a:ext cx="3049990" cy="287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fr-FR"/>
            </a:defPPr>
            <a:lvl1pPr marL="0" indent="0" algn="ctr" defTabSz="986912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lang="fr-FR" sz="1295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0184" indent="-246728" algn="l" defTabSz="986912" rtl="0" eaLnBrk="1" latinLnBrk="0" hangingPunct="1">
              <a:lnSpc>
                <a:spcPct val="90000"/>
              </a:lnSpc>
              <a:spcBef>
                <a:spcPts val="540"/>
              </a:spcBef>
              <a:buFont typeface="Arial" panose="020B0604020202020204" pitchFamily="34" charset="0"/>
              <a:buChar char="•"/>
              <a:defRPr lang="fr-FR" sz="25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33640" indent="-246728" algn="l" defTabSz="986912" rtl="0" eaLnBrk="1" latinLnBrk="0" hangingPunct="1">
              <a:lnSpc>
                <a:spcPct val="90000"/>
              </a:lnSpc>
              <a:spcBef>
                <a:spcPts val="540"/>
              </a:spcBef>
              <a:buFont typeface="Arial" panose="020B0604020202020204" pitchFamily="34" charset="0"/>
              <a:buChar char="•"/>
              <a:defRPr lang="fr-FR" sz="21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27096" indent="-246728" algn="l" defTabSz="986912" rtl="0" eaLnBrk="1" latinLnBrk="0" hangingPunct="1">
              <a:lnSpc>
                <a:spcPct val="90000"/>
              </a:lnSpc>
              <a:spcBef>
                <a:spcPts val="540"/>
              </a:spcBef>
              <a:buFont typeface="Arial" panose="020B0604020202020204" pitchFamily="34" charset="0"/>
              <a:buChar char="•"/>
              <a:defRPr lang="fr-FR" sz="19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20552" indent="-246728" algn="l" defTabSz="986912" rtl="0" eaLnBrk="1" latinLnBrk="0" hangingPunct="1">
              <a:lnSpc>
                <a:spcPct val="90000"/>
              </a:lnSpc>
              <a:spcBef>
                <a:spcPts val="540"/>
              </a:spcBef>
              <a:buFont typeface="Arial" panose="020B0604020202020204" pitchFamily="34" charset="0"/>
              <a:buChar char="•"/>
              <a:defRPr lang="fr-FR" sz="19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14008" indent="-246728" algn="l" defTabSz="986912" rtl="0" eaLnBrk="1" latinLnBrk="0" hangingPunct="1">
              <a:lnSpc>
                <a:spcPct val="90000"/>
              </a:lnSpc>
              <a:spcBef>
                <a:spcPts val="540"/>
              </a:spcBef>
              <a:buFont typeface="Arial" panose="020B0604020202020204" pitchFamily="34" charset="0"/>
              <a:buChar char="•"/>
              <a:defRPr lang="fr-FR" sz="19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7464" indent="-246728" algn="l" defTabSz="986912" rtl="0" eaLnBrk="1" latinLnBrk="0" hangingPunct="1">
              <a:lnSpc>
                <a:spcPct val="90000"/>
              </a:lnSpc>
              <a:spcBef>
                <a:spcPts val="540"/>
              </a:spcBef>
              <a:buFont typeface="Arial" panose="020B0604020202020204" pitchFamily="34" charset="0"/>
              <a:buChar char="•"/>
              <a:defRPr lang="fr-FR" sz="19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00920" indent="-246728" algn="l" defTabSz="986912" rtl="0" eaLnBrk="1" latinLnBrk="0" hangingPunct="1">
              <a:lnSpc>
                <a:spcPct val="90000"/>
              </a:lnSpc>
              <a:spcBef>
                <a:spcPts val="540"/>
              </a:spcBef>
              <a:buFont typeface="Arial" panose="020B0604020202020204" pitchFamily="34" charset="0"/>
              <a:buChar char="•"/>
              <a:defRPr lang="fr-FR" sz="19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94376" indent="-246728" algn="l" defTabSz="986912" rtl="0" eaLnBrk="1" latinLnBrk="0" hangingPunct="1">
              <a:lnSpc>
                <a:spcPct val="90000"/>
              </a:lnSpc>
              <a:spcBef>
                <a:spcPts val="540"/>
              </a:spcBef>
              <a:buFont typeface="Arial" panose="020B0604020202020204" pitchFamily="34" charset="0"/>
              <a:buChar char="•"/>
              <a:defRPr lang="fr-FR" sz="19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 smtClean="0"/>
              <a:t>Guide utilisateur Pertes de récoltes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959569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F7279A3-0C83-04A7-3311-BD21F6A27B6B}"/>
              </a:ext>
            </a:extLst>
          </p:cNvPr>
          <p:cNvSpPr/>
          <p:nvPr userDrawn="1"/>
        </p:nvSpPr>
        <p:spPr>
          <a:xfrm>
            <a:off x="288000" y="288000"/>
            <a:ext cx="10115813" cy="69836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</a:lstStyle>
          <a:p>
            <a:pPr algn="ctr" rtl="0"/>
            <a:endParaRPr lang="fr-FR" sz="1826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C90A931-D20A-E4F5-16AC-B0D63692C858}"/>
              </a:ext>
            </a:extLst>
          </p:cNvPr>
          <p:cNvSpPr/>
          <p:nvPr userDrawn="1"/>
        </p:nvSpPr>
        <p:spPr>
          <a:xfrm>
            <a:off x="1135380" y="0"/>
            <a:ext cx="327660" cy="28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0A00DB-5CD9-1F4B-6BDF-28309B895636}"/>
              </a:ext>
            </a:extLst>
          </p:cNvPr>
          <p:cNvSpPr/>
          <p:nvPr userDrawn="1"/>
        </p:nvSpPr>
        <p:spPr>
          <a:xfrm rot="5400000">
            <a:off x="-19830" y="899160"/>
            <a:ext cx="327660" cy="28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DD28A31-2B38-92BD-F8B6-D1912D3BA04E}"/>
              </a:ext>
            </a:extLst>
          </p:cNvPr>
          <p:cNvSpPr/>
          <p:nvPr userDrawn="1"/>
        </p:nvSpPr>
        <p:spPr>
          <a:xfrm rot="5400000">
            <a:off x="10383983" y="640080"/>
            <a:ext cx="327660" cy="28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911CB20-FEA3-255A-6964-1F7E9C0069A0}"/>
              </a:ext>
            </a:extLst>
          </p:cNvPr>
          <p:cNvSpPr/>
          <p:nvPr userDrawn="1"/>
        </p:nvSpPr>
        <p:spPr>
          <a:xfrm>
            <a:off x="8328660" y="7271675"/>
            <a:ext cx="327660" cy="28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space réservé du texte 16">
            <a:extLst>
              <a:ext uri="{FF2B5EF4-FFF2-40B4-BE49-F238E27FC236}">
                <a16:creationId xmlns:a16="http://schemas.microsoft.com/office/drawing/2014/main" id="{85614DCA-E5E2-F776-841D-5FEF01E0C3CD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288000" y="387060"/>
            <a:ext cx="3240000" cy="6819900"/>
          </a:xfrm>
        </p:spPr>
        <p:txBody>
          <a:bodyPr lIns="45720" rIns="45720" rtlCol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fr-FR" sz="1000" b="0" i="0">
                <a:solidFill>
                  <a:srgbClr val="000000"/>
                </a:solidFill>
                <a:latin typeface="+mn-lt"/>
                <a:cs typeface="Arial" panose="020B0604020202020204" pitchFamily="34" charset="0"/>
              </a:defRPr>
            </a:lvl1pPr>
            <a:lvl2pPr marL="288000" indent="-144000">
              <a:lnSpc>
                <a:spcPct val="100000"/>
              </a:lnSpc>
              <a:spcBef>
                <a:spcPts val="0"/>
              </a:spcBef>
              <a:defRPr lang="fr-FR"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2pPr>
            <a:lvl3pPr>
              <a:lnSpc>
                <a:spcPts val="1943"/>
              </a:lnSpc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3pPr>
            <a:lvl4pPr>
              <a:lnSpc>
                <a:spcPts val="1943"/>
              </a:lnSpc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4pPr>
            <a:lvl5pPr>
              <a:lnSpc>
                <a:spcPct val="150000"/>
              </a:lnSpc>
              <a:spcBef>
                <a:spcPts val="0"/>
              </a:spcBef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5pPr>
          </a:lstStyle>
          <a:p>
            <a:pPr lvl="0" rtl="0"/>
            <a:r>
              <a:rPr lang="fr-FR" noProof="0" dirty="0"/>
              <a:t>Modifiez le texte</a:t>
            </a:r>
          </a:p>
          <a:p>
            <a:pPr lvl="1" rtl="0"/>
            <a:r>
              <a:rPr lang="fr-FR" noProof="0" dirty="0"/>
              <a:t>Niveau 2</a:t>
            </a:r>
          </a:p>
        </p:txBody>
      </p:sp>
      <p:sp>
        <p:nvSpPr>
          <p:cNvPr id="9" name="Espace réservé du texte 16">
            <a:extLst>
              <a:ext uri="{FF2B5EF4-FFF2-40B4-BE49-F238E27FC236}">
                <a16:creationId xmlns:a16="http://schemas.microsoft.com/office/drawing/2014/main" id="{59DA0BAD-1D23-49E8-9C31-50CB546E07CC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716408" y="387060"/>
            <a:ext cx="3240000" cy="6819900"/>
          </a:xfrm>
        </p:spPr>
        <p:txBody>
          <a:bodyPr lIns="45720" rIns="45720" rtlCol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fr-FR" sz="1000" b="0" i="0">
                <a:solidFill>
                  <a:srgbClr val="000000"/>
                </a:solidFill>
                <a:latin typeface="+mn-lt"/>
                <a:cs typeface="Arial" panose="020B0604020202020204" pitchFamily="34" charset="0"/>
              </a:defRPr>
            </a:lvl1pPr>
            <a:lvl2pPr marL="288000" indent="-144000">
              <a:lnSpc>
                <a:spcPct val="100000"/>
              </a:lnSpc>
              <a:spcBef>
                <a:spcPts val="0"/>
              </a:spcBef>
              <a:defRPr lang="fr-FR"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2pPr>
            <a:lvl3pPr>
              <a:lnSpc>
                <a:spcPts val="1943"/>
              </a:lnSpc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3pPr>
            <a:lvl4pPr>
              <a:lnSpc>
                <a:spcPts val="1943"/>
              </a:lnSpc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4pPr>
            <a:lvl5pPr>
              <a:lnSpc>
                <a:spcPct val="150000"/>
              </a:lnSpc>
              <a:spcBef>
                <a:spcPts val="0"/>
              </a:spcBef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5pPr>
          </a:lstStyle>
          <a:p>
            <a:pPr lvl="0" rtl="0"/>
            <a:r>
              <a:rPr lang="fr-FR" noProof="0" dirty="0"/>
              <a:t>Modifiez le texte</a:t>
            </a:r>
          </a:p>
          <a:p>
            <a:pPr lvl="1" rtl="0"/>
            <a:r>
              <a:rPr lang="fr-FR" noProof="0" dirty="0"/>
              <a:t>Niveau 2</a:t>
            </a:r>
          </a:p>
        </p:txBody>
      </p:sp>
      <p:sp>
        <p:nvSpPr>
          <p:cNvPr id="10" name="Espace réservé du texte 16">
            <a:extLst>
              <a:ext uri="{FF2B5EF4-FFF2-40B4-BE49-F238E27FC236}">
                <a16:creationId xmlns:a16="http://schemas.microsoft.com/office/drawing/2014/main" id="{7A542DB7-15FE-BFA3-FB90-AE5AFEE887A4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144816" y="387060"/>
            <a:ext cx="3240000" cy="6819900"/>
          </a:xfrm>
        </p:spPr>
        <p:txBody>
          <a:bodyPr lIns="45720" rIns="45720" rtlCol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fr-FR" sz="1000" b="0" i="0">
                <a:solidFill>
                  <a:srgbClr val="000000"/>
                </a:solidFill>
                <a:latin typeface="+mn-lt"/>
                <a:cs typeface="Arial" panose="020B0604020202020204" pitchFamily="34" charset="0"/>
              </a:defRPr>
            </a:lvl1pPr>
            <a:lvl2pPr marL="288000" indent="-144000">
              <a:lnSpc>
                <a:spcPct val="100000"/>
              </a:lnSpc>
              <a:spcBef>
                <a:spcPts val="0"/>
              </a:spcBef>
              <a:defRPr lang="fr-FR"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2pPr>
            <a:lvl3pPr>
              <a:lnSpc>
                <a:spcPts val="1943"/>
              </a:lnSpc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3pPr>
            <a:lvl4pPr>
              <a:lnSpc>
                <a:spcPts val="1943"/>
              </a:lnSpc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4pPr>
            <a:lvl5pPr>
              <a:lnSpc>
                <a:spcPct val="150000"/>
              </a:lnSpc>
              <a:spcBef>
                <a:spcPts val="0"/>
              </a:spcBef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5pPr>
          </a:lstStyle>
          <a:p>
            <a:pPr lvl="0" rtl="0"/>
            <a:r>
              <a:rPr lang="fr-FR" noProof="0" dirty="0"/>
              <a:t>Modifiez le texte</a:t>
            </a:r>
          </a:p>
          <a:p>
            <a:pPr lvl="1" rtl="0"/>
            <a:r>
              <a:rPr lang="fr-FR" noProof="0" dirty="0"/>
              <a:t>Niveau 2</a:t>
            </a:r>
          </a:p>
        </p:txBody>
      </p:sp>
    </p:spTree>
    <p:extLst>
      <p:ext uri="{BB962C8B-B14F-4D97-AF65-F5344CB8AC3E}">
        <p14:creationId xmlns:p14="http://schemas.microsoft.com/office/powerpoint/2010/main" val="1957866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C90A931-D20A-E4F5-16AC-B0D63692C858}"/>
              </a:ext>
            </a:extLst>
          </p:cNvPr>
          <p:cNvSpPr/>
          <p:nvPr userDrawn="1"/>
        </p:nvSpPr>
        <p:spPr>
          <a:xfrm>
            <a:off x="1135380" y="0"/>
            <a:ext cx="327660" cy="28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0A00DB-5CD9-1F4B-6BDF-28309B895636}"/>
              </a:ext>
            </a:extLst>
          </p:cNvPr>
          <p:cNvSpPr/>
          <p:nvPr userDrawn="1"/>
        </p:nvSpPr>
        <p:spPr>
          <a:xfrm rot="5400000">
            <a:off x="-19830" y="899160"/>
            <a:ext cx="327660" cy="28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DD28A31-2B38-92BD-F8B6-D1912D3BA04E}"/>
              </a:ext>
            </a:extLst>
          </p:cNvPr>
          <p:cNvSpPr/>
          <p:nvPr userDrawn="1"/>
        </p:nvSpPr>
        <p:spPr>
          <a:xfrm rot="5400000">
            <a:off x="10383983" y="640080"/>
            <a:ext cx="327660" cy="28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911CB20-FEA3-255A-6964-1F7E9C0069A0}"/>
              </a:ext>
            </a:extLst>
          </p:cNvPr>
          <p:cNvSpPr/>
          <p:nvPr userDrawn="1"/>
        </p:nvSpPr>
        <p:spPr>
          <a:xfrm>
            <a:off x="8328660" y="7271675"/>
            <a:ext cx="327660" cy="28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space réservé du texte 16">
            <a:extLst>
              <a:ext uri="{FF2B5EF4-FFF2-40B4-BE49-F238E27FC236}">
                <a16:creationId xmlns:a16="http://schemas.microsoft.com/office/drawing/2014/main" id="{85614DCA-E5E2-F776-841D-5FEF01E0C3CD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288000" y="387060"/>
            <a:ext cx="3240000" cy="6819900"/>
          </a:xfrm>
        </p:spPr>
        <p:txBody>
          <a:bodyPr lIns="45720" rIns="45720" rtlCol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fr-FR" sz="1000" b="0" i="0">
                <a:solidFill>
                  <a:srgbClr val="000000"/>
                </a:solidFill>
                <a:latin typeface="+mn-lt"/>
                <a:cs typeface="Arial" panose="020B0604020202020204" pitchFamily="34" charset="0"/>
              </a:defRPr>
            </a:lvl1pPr>
            <a:lvl2pPr marL="288000" indent="-144000">
              <a:lnSpc>
                <a:spcPct val="100000"/>
              </a:lnSpc>
              <a:spcBef>
                <a:spcPts val="0"/>
              </a:spcBef>
              <a:defRPr lang="fr-FR"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2pPr>
            <a:lvl3pPr>
              <a:lnSpc>
                <a:spcPts val="1943"/>
              </a:lnSpc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3pPr>
            <a:lvl4pPr>
              <a:lnSpc>
                <a:spcPts val="1943"/>
              </a:lnSpc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4pPr>
            <a:lvl5pPr>
              <a:lnSpc>
                <a:spcPct val="150000"/>
              </a:lnSpc>
              <a:spcBef>
                <a:spcPts val="0"/>
              </a:spcBef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5pPr>
          </a:lstStyle>
          <a:p>
            <a:pPr lvl="0" rtl="0"/>
            <a:r>
              <a:rPr lang="fr-FR" noProof="0" dirty="0"/>
              <a:t>Modifiez le texte</a:t>
            </a:r>
          </a:p>
          <a:p>
            <a:pPr lvl="1" rtl="0"/>
            <a:r>
              <a:rPr lang="fr-FR" noProof="0" dirty="0"/>
              <a:t>Niveau 2</a:t>
            </a:r>
          </a:p>
        </p:txBody>
      </p:sp>
      <p:sp>
        <p:nvSpPr>
          <p:cNvPr id="9" name="Espace réservé du texte 16">
            <a:extLst>
              <a:ext uri="{FF2B5EF4-FFF2-40B4-BE49-F238E27FC236}">
                <a16:creationId xmlns:a16="http://schemas.microsoft.com/office/drawing/2014/main" id="{59DA0BAD-1D23-49E8-9C31-50CB546E07CC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716408" y="387060"/>
            <a:ext cx="3240000" cy="6819900"/>
          </a:xfrm>
        </p:spPr>
        <p:txBody>
          <a:bodyPr lIns="45720" rIns="45720" rtlCol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fr-FR" sz="1000" b="0" i="0">
                <a:solidFill>
                  <a:srgbClr val="000000"/>
                </a:solidFill>
                <a:latin typeface="+mn-lt"/>
                <a:cs typeface="Arial" panose="020B0604020202020204" pitchFamily="34" charset="0"/>
              </a:defRPr>
            </a:lvl1pPr>
            <a:lvl2pPr marL="288000" indent="-144000">
              <a:lnSpc>
                <a:spcPct val="100000"/>
              </a:lnSpc>
              <a:spcBef>
                <a:spcPts val="0"/>
              </a:spcBef>
              <a:defRPr lang="fr-FR"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2pPr>
            <a:lvl3pPr>
              <a:lnSpc>
                <a:spcPts val="1943"/>
              </a:lnSpc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3pPr>
            <a:lvl4pPr>
              <a:lnSpc>
                <a:spcPts val="1943"/>
              </a:lnSpc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4pPr>
            <a:lvl5pPr>
              <a:lnSpc>
                <a:spcPct val="150000"/>
              </a:lnSpc>
              <a:spcBef>
                <a:spcPts val="0"/>
              </a:spcBef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5pPr>
          </a:lstStyle>
          <a:p>
            <a:pPr lvl="0" rtl="0"/>
            <a:r>
              <a:rPr lang="fr-FR" noProof="0" dirty="0"/>
              <a:t>Modifiez le texte</a:t>
            </a:r>
          </a:p>
          <a:p>
            <a:pPr lvl="1" rtl="0"/>
            <a:r>
              <a:rPr lang="fr-FR" noProof="0" dirty="0"/>
              <a:t>Niveau 2</a:t>
            </a:r>
          </a:p>
        </p:txBody>
      </p:sp>
      <p:sp>
        <p:nvSpPr>
          <p:cNvPr id="10" name="Espace réservé du texte 16">
            <a:extLst>
              <a:ext uri="{FF2B5EF4-FFF2-40B4-BE49-F238E27FC236}">
                <a16:creationId xmlns:a16="http://schemas.microsoft.com/office/drawing/2014/main" id="{7A542DB7-15FE-BFA3-FB90-AE5AFEE887A4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144816" y="387060"/>
            <a:ext cx="3240000" cy="6819900"/>
          </a:xfrm>
        </p:spPr>
        <p:txBody>
          <a:bodyPr lIns="45720" rIns="45720" rtlCol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fr-FR" sz="1000" b="0" i="0">
                <a:solidFill>
                  <a:srgbClr val="000000"/>
                </a:solidFill>
                <a:latin typeface="+mn-lt"/>
                <a:cs typeface="Arial" panose="020B0604020202020204" pitchFamily="34" charset="0"/>
              </a:defRPr>
            </a:lvl1pPr>
            <a:lvl2pPr marL="288000" indent="-144000">
              <a:lnSpc>
                <a:spcPct val="100000"/>
              </a:lnSpc>
              <a:spcBef>
                <a:spcPts val="0"/>
              </a:spcBef>
              <a:defRPr lang="fr-FR"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2pPr>
            <a:lvl3pPr>
              <a:lnSpc>
                <a:spcPts val="1943"/>
              </a:lnSpc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3pPr>
            <a:lvl4pPr>
              <a:lnSpc>
                <a:spcPts val="1943"/>
              </a:lnSpc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4pPr>
            <a:lvl5pPr>
              <a:lnSpc>
                <a:spcPct val="150000"/>
              </a:lnSpc>
              <a:spcBef>
                <a:spcPts val="0"/>
              </a:spcBef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5pPr>
          </a:lstStyle>
          <a:p>
            <a:pPr lvl="0" rtl="0"/>
            <a:r>
              <a:rPr lang="fr-FR" noProof="0" dirty="0"/>
              <a:t>Modifiez le texte</a:t>
            </a:r>
          </a:p>
          <a:p>
            <a:pPr lvl="1" rtl="0"/>
            <a:r>
              <a:rPr lang="fr-FR" noProof="0" dirty="0"/>
              <a:t>Niveau 2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9328668-C32F-983E-2367-EB12739B4F17}"/>
              </a:ext>
            </a:extLst>
          </p:cNvPr>
          <p:cNvSpPr/>
          <p:nvPr userDrawn="1"/>
        </p:nvSpPr>
        <p:spPr>
          <a:xfrm>
            <a:off x="288000" y="288000"/>
            <a:ext cx="10115813" cy="69836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</a:lstStyle>
          <a:p>
            <a:pPr algn="ctr" rtl="0"/>
            <a:endParaRPr lang="fr-FR" sz="1826" dirty="0"/>
          </a:p>
        </p:txBody>
      </p:sp>
    </p:spTree>
    <p:extLst>
      <p:ext uri="{BB962C8B-B14F-4D97-AF65-F5344CB8AC3E}">
        <p14:creationId xmlns:p14="http://schemas.microsoft.com/office/powerpoint/2010/main" val="1748906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couverture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’image 10">
            <a:extLst>
              <a:ext uri="{FF2B5EF4-FFF2-40B4-BE49-F238E27FC236}">
                <a16:creationId xmlns:a16="http://schemas.microsoft.com/office/drawing/2014/main" id="{B86C14CC-787C-4786-9614-AAC76605A52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3563938" y="0"/>
            <a:ext cx="7127875" cy="7559675"/>
          </a:xfrm>
        </p:spPr>
        <p:txBody>
          <a:bodyPr rtlCol="0"/>
          <a:lstStyle>
            <a:lvl1pPr marL="0" indent="0">
              <a:buNone/>
              <a:defRPr lang="fr-FR"/>
            </a:lvl1pPr>
          </a:lstStyle>
          <a:p>
            <a:pPr rtl="0"/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F01E5D2-6D16-41B9-8D95-C3831084A574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7370871" y="5745858"/>
            <a:ext cx="3049990" cy="682150"/>
          </a:xfrm>
        </p:spPr>
        <p:txBody>
          <a:bodyPr vert="horz" rtlCol="0" anchor="t">
            <a:noAutofit/>
          </a:bodyPr>
          <a:lstStyle>
            <a:lvl1pPr algn="l">
              <a:lnSpc>
                <a:spcPts val="4317"/>
              </a:lnSpc>
              <a:defRPr lang="fr-FR" sz="4749" b="1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 noProof="0"/>
              <a:t>Modifier </a:t>
            </a:r>
            <a:r>
              <a:rPr lang="fr-FR" noProof="0" dirty="0"/>
              <a:t/>
            </a:r>
            <a:br>
              <a:rPr lang="fr-FR" noProof="0" dirty="0"/>
            </a:br>
            <a:r>
              <a:rPr lang="fr-FR" noProof="0"/>
              <a:t>Texte</a:t>
            </a:r>
          </a:p>
        </p:txBody>
      </p:sp>
      <p:sp>
        <p:nvSpPr>
          <p:cNvPr id="8" name="Espace réservé d’image 7">
            <a:extLst>
              <a:ext uri="{FF2B5EF4-FFF2-40B4-BE49-F238E27FC236}">
                <a16:creationId xmlns:a16="http://schemas.microsoft.com/office/drawing/2014/main" id="{28EFC47E-3E71-499D-A09B-118EC606C078}"/>
              </a:ext>
            </a:extLst>
          </p:cNvPr>
          <p:cNvSpPr>
            <a:spLocks noGrp="1"/>
          </p:cNvSpPr>
          <p:nvPr userDrawn="1">
            <p:ph type="pic" sz="quarter" idx="20" hasCustomPrompt="1"/>
          </p:nvPr>
        </p:nvSpPr>
        <p:spPr>
          <a:xfrm>
            <a:off x="7370871" y="4987777"/>
            <a:ext cx="728987" cy="667031"/>
          </a:xfrm>
          <a:noFill/>
        </p:spPr>
        <p:txBody>
          <a:bodyPr rtlCol="0">
            <a:normAutofit/>
          </a:bodyPr>
          <a:lstStyle>
            <a:lvl1pPr marL="0" indent="0" algn="ctr">
              <a:buNone/>
              <a:defRPr lang="fr-FR" sz="1943">
                <a:solidFill>
                  <a:schemeClr val="bg1"/>
                </a:solidFill>
              </a:defRPr>
            </a:lvl1pPr>
          </a:lstStyle>
          <a:p>
            <a:pPr rtl="0"/>
            <a:r>
              <a:rPr lang="fr-FR"/>
              <a:t>Ajouter un logo</a:t>
            </a: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C1E1772A-8C1A-43F8-A297-A2A1C4961A78}"/>
              </a:ext>
            </a:extLst>
          </p:cNvPr>
          <p:cNvSpPr>
            <a:spLocks noGrp="1"/>
          </p:cNvSpPr>
          <p:nvPr userDrawn="1">
            <p:ph type="subTitle" idx="1" hasCustomPrompt="1"/>
          </p:nvPr>
        </p:nvSpPr>
        <p:spPr>
          <a:xfrm>
            <a:off x="7370871" y="6770821"/>
            <a:ext cx="3049990" cy="440606"/>
          </a:xfrm>
        </p:spPr>
        <p:txBody>
          <a:bodyPr vert="horz" rtlCol="0">
            <a:normAutofit/>
          </a:bodyPr>
          <a:lstStyle>
            <a:lvl1pPr marL="0" indent="0" algn="l">
              <a:lnSpc>
                <a:spcPct val="100000"/>
              </a:lnSpc>
              <a:buNone/>
              <a:defRPr lang="fr-FR" sz="1727" spc="0">
                <a:solidFill>
                  <a:srgbClr val="D4D9DD"/>
                </a:solidFill>
                <a:latin typeface="+mn-lt"/>
                <a:cs typeface="Arial" panose="020B0604020202020204" pitchFamily="34" charset="0"/>
              </a:defRPr>
            </a:lvl1pPr>
            <a:lvl2pPr marL="407101" indent="0" algn="ctr">
              <a:buNone/>
              <a:defRPr lang="fr-FR" sz="1781"/>
            </a:lvl2pPr>
            <a:lvl3pPr marL="814202" indent="0" algn="ctr">
              <a:buNone/>
              <a:defRPr lang="fr-FR" sz="1603"/>
            </a:lvl3pPr>
            <a:lvl4pPr marL="1221304" indent="0" algn="ctr">
              <a:buNone/>
              <a:defRPr lang="fr-FR" sz="1425"/>
            </a:lvl4pPr>
            <a:lvl5pPr marL="1628405" indent="0" algn="ctr">
              <a:buNone/>
              <a:defRPr lang="fr-FR" sz="1425"/>
            </a:lvl5pPr>
            <a:lvl6pPr marL="2035506" indent="0" algn="ctr">
              <a:buNone/>
              <a:defRPr lang="fr-FR" sz="1425"/>
            </a:lvl6pPr>
            <a:lvl7pPr marL="2442607" indent="0" algn="ctr">
              <a:buNone/>
              <a:defRPr lang="fr-FR" sz="1425"/>
            </a:lvl7pPr>
            <a:lvl8pPr marL="2849708" indent="0" algn="ctr">
              <a:buNone/>
              <a:defRPr lang="fr-FR" sz="1425"/>
            </a:lvl8pPr>
            <a:lvl9pPr marL="3256809" indent="0" algn="ctr">
              <a:buNone/>
              <a:defRPr lang="fr-FR" sz="1425"/>
            </a:lvl9pPr>
          </a:lstStyle>
          <a:p>
            <a:pPr rtl="0"/>
            <a:r>
              <a:rPr lang="fr-FR" noProof="0"/>
              <a:t>CLIQUEZ POUR MODIFIER LE TEXTE</a:t>
            </a: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BA5062D0-E551-4B70-86FC-990B87238C3E}"/>
              </a:ext>
            </a:extLst>
          </p:cNvPr>
          <p:cNvSpPr>
            <a:spLocks noGrp="1"/>
          </p:cNvSpPr>
          <p:nvPr userDrawn="1">
            <p:ph type="body" sz="quarter" idx="21"/>
          </p:nvPr>
        </p:nvSpPr>
        <p:spPr>
          <a:xfrm>
            <a:off x="242996" y="3034520"/>
            <a:ext cx="3066105" cy="2607444"/>
          </a:xfrm>
        </p:spPr>
        <p:txBody>
          <a:bodyPr rtlCol="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fr-FR" sz="2590">
                <a:solidFill>
                  <a:srgbClr val="344E62"/>
                </a:solidFill>
                <a:latin typeface="+mj-lt"/>
              </a:defRPr>
            </a:lvl1pPr>
            <a:lvl2pPr>
              <a:lnSpc>
                <a:spcPct val="150000"/>
              </a:lnSpc>
              <a:spcBef>
                <a:spcPts val="0"/>
              </a:spcBef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spcBef>
                <a:spcPts val="0"/>
              </a:spcBef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spcBef>
                <a:spcPts val="0"/>
              </a:spcBef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spcBef>
                <a:spcPts val="0"/>
              </a:spcBef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  <p:sp>
        <p:nvSpPr>
          <p:cNvPr id="7" name="Espace réservé du texte 16">
            <a:extLst>
              <a:ext uri="{FF2B5EF4-FFF2-40B4-BE49-F238E27FC236}">
                <a16:creationId xmlns:a16="http://schemas.microsoft.com/office/drawing/2014/main" id="{DC680E64-EAA8-41B6-AD32-23403E76667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805274" y="5681576"/>
            <a:ext cx="3075833" cy="1654121"/>
          </a:xfrm>
        </p:spPr>
        <p:txBody>
          <a:bodyPr lIns="45720" rIns="45720" rtlCol="0">
            <a:normAutofit/>
          </a:bodyPr>
          <a:lstStyle>
            <a:lvl1pPr marL="0" indent="0">
              <a:lnSpc>
                <a:spcPts val="1943"/>
              </a:lnSpc>
              <a:buNone/>
              <a:defRPr lang="fr-FR" sz="1187" b="0" i="0">
                <a:solidFill>
                  <a:srgbClr val="000000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ts val="1943"/>
              </a:lnSpc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2pPr>
            <a:lvl3pPr>
              <a:lnSpc>
                <a:spcPts val="1943"/>
              </a:lnSpc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3pPr>
            <a:lvl4pPr>
              <a:lnSpc>
                <a:spcPts val="1943"/>
              </a:lnSpc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4pPr>
            <a:lvl5pPr>
              <a:lnSpc>
                <a:spcPct val="150000"/>
              </a:lnSpc>
              <a:spcBef>
                <a:spcPts val="0"/>
              </a:spcBef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5pPr>
          </a:lstStyle>
          <a:p>
            <a:pPr lvl="0" rtl="0"/>
            <a:r>
              <a:rPr lang="fr-FR" noProof="0" dirty="0"/>
              <a:t>Modifiez le texte</a:t>
            </a:r>
          </a:p>
        </p:txBody>
      </p:sp>
      <p:sp>
        <p:nvSpPr>
          <p:cNvPr id="9" name="Espace réservé du texte 5">
            <a:extLst>
              <a:ext uri="{FF2B5EF4-FFF2-40B4-BE49-F238E27FC236}">
                <a16:creationId xmlns:a16="http://schemas.microsoft.com/office/drawing/2014/main" id="{C30237AA-8F30-4BF5-AD94-F15672425D4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805276" y="5184923"/>
            <a:ext cx="3066106" cy="339751"/>
          </a:xfrm>
        </p:spPr>
        <p:txBody>
          <a:bodyPr lIns="45720" rIns="45720" rtlCol="0">
            <a:noAutofit/>
          </a:bodyPr>
          <a:lstStyle>
            <a:lvl1pPr marL="0" indent="0">
              <a:buNone/>
              <a:defRPr lang="fr-FR" sz="2590" b="0">
                <a:solidFill>
                  <a:schemeClr val="accent4"/>
                </a:solidFill>
                <a:latin typeface="+mj-lt"/>
              </a:defRPr>
            </a:lvl1pPr>
            <a:lvl2pPr marL="493456" indent="0">
              <a:buNone/>
              <a:defRPr lang="fr-FR" sz="2159" b="1">
                <a:latin typeface="Avenir Next LT Pro" panose="020B0504020202020204" pitchFamily="34" charset="0"/>
              </a:defRPr>
            </a:lvl2pPr>
            <a:lvl3pPr marL="986912" indent="0">
              <a:buNone/>
              <a:defRPr lang="fr-FR" sz="2159" b="1">
                <a:latin typeface="Avenir Next LT Pro" panose="020B0504020202020204" pitchFamily="34" charset="0"/>
              </a:defRPr>
            </a:lvl3pPr>
            <a:lvl4pPr marL="1480368" indent="0">
              <a:buNone/>
              <a:defRPr lang="fr-FR" sz="2159" b="1">
                <a:latin typeface="Avenir Next LT Pro" panose="020B0504020202020204" pitchFamily="34" charset="0"/>
              </a:defRPr>
            </a:lvl4pPr>
            <a:lvl5pPr marL="1973824" indent="0">
              <a:buNone/>
              <a:defRPr lang="fr-FR" sz="2159" b="1">
                <a:latin typeface="Avenir Next LT Pro" panose="020B0504020202020204" pitchFamily="34" charset="0"/>
              </a:defRPr>
            </a:lvl5pPr>
          </a:lstStyle>
          <a:p>
            <a:pPr lvl="0" rtl="0"/>
            <a:r>
              <a:rPr lang="fr-FR"/>
              <a:t>Ajoutez le titre ici</a:t>
            </a:r>
          </a:p>
        </p:txBody>
      </p:sp>
      <p:sp>
        <p:nvSpPr>
          <p:cNvPr id="3" name="Triangle rectangle 9">
            <a:extLst>
              <a:ext uri="{FF2B5EF4-FFF2-40B4-BE49-F238E27FC236}">
                <a16:creationId xmlns:a16="http://schemas.microsoft.com/office/drawing/2014/main" id="{BA26D5F1-56B4-4BD8-AFB3-6FF0FB9C0CCA}"/>
              </a:ext>
            </a:extLst>
          </p:cNvPr>
          <p:cNvSpPr/>
          <p:nvPr userDrawn="1"/>
        </p:nvSpPr>
        <p:spPr>
          <a:xfrm rot="16200000" flipH="1">
            <a:off x="254671" y="-263315"/>
            <a:ext cx="3051611" cy="3566924"/>
          </a:xfrm>
          <a:custGeom>
            <a:avLst/>
            <a:gdLst>
              <a:gd name="connsiteX0" fmla="*/ 0 w 5616109"/>
              <a:gd name="connsiteY0" fmla="*/ 10058400 h 10058400"/>
              <a:gd name="connsiteX1" fmla="*/ 0 w 5616109"/>
              <a:gd name="connsiteY1" fmla="*/ 0 h 10058400"/>
              <a:gd name="connsiteX2" fmla="*/ 5616109 w 5616109"/>
              <a:gd name="connsiteY2" fmla="*/ 10058400 h 10058400"/>
              <a:gd name="connsiteX3" fmla="*/ 0 w 5616109"/>
              <a:gd name="connsiteY3" fmla="*/ 10058400 h 10058400"/>
              <a:gd name="connsiteX0" fmla="*/ 0 w 7754628"/>
              <a:gd name="connsiteY0" fmla="*/ 10058400 h 10058400"/>
              <a:gd name="connsiteX1" fmla="*/ 0 w 7754628"/>
              <a:gd name="connsiteY1" fmla="*/ 0 h 10058400"/>
              <a:gd name="connsiteX2" fmla="*/ 7754628 w 7754628"/>
              <a:gd name="connsiteY2" fmla="*/ 10014158 h 10058400"/>
              <a:gd name="connsiteX3" fmla="*/ 0 w 7754628"/>
              <a:gd name="connsiteY3" fmla="*/ 10058400 h 10058400"/>
              <a:gd name="connsiteX0" fmla="*/ 0 w 7831393"/>
              <a:gd name="connsiteY0" fmla="*/ 10058400 h 10058400"/>
              <a:gd name="connsiteX1" fmla="*/ 0 w 7831393"/>
              <a:gd name="connsiteY1" fmla="*/ 0 h 10058400"/>
              <a:gd name="connsiteX2" fmla="*/ 7831393 w 7831393"/>
              <a:gd name="connsiteY2" fmla="*/ 10043651 h 10058400"/>
              <a:gd name="connsiteX3" fmla="*/ 0 w 7831393"/>
              <a:gd name="connsiteY3" fmla="*/ 10058400 h 1005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31393" h="10058400">
                <a:moveTo>
                  <a:pt x="0" y="10058400"/>
                </a:moveTo>
                <a:lnTo>
                  <a:pt x="0" y="0"/>
                </a:lnTo>
                <a:lnTo>
                  <a:pt x="7831393" y="10043651"/>
                </a:lnTo>
                <a:lnTo>
                  <a:pt x="0" y="100584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</a:lstStyle>
          <a:p>
            <a:pPr algn="ctr" rtl="0"/>
            <a:endParaRPr lang="fr-FR" sz="1826" dirty="0">
              <a:solidFill>
                <a:srgbClr val="4159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201053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couverture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’image 10">
            <a:extLst>
              <a:ext uri="{FF2B5EF4-FFF2-40B4-BE49-F238E27FC236}">
                <a16:creationId xmlns:a16="http://schemas.microsoft.com/office/drawing/2014/main" id="{B86C14CC-787C-4786-9614-AAC76605A52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3563938" y="0"/>
            <a:ext cx="7127875" cy="7559675"/>
          </a:xfrm>
        </p:spPr>
        <p:txBody>
          <a:bodyPr rtlCol="0"/>
          <a:lstStyle>
            <a:lvl1pPr marL="0" indent="0">
              <a:buNone/>
              <a:defRPr lang="fr-FR"/>
            </a:lvl1pPr>
          </a:lstStyle>
          <a:p>
            <a:pPr rtl="0"/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F01E5D2-6D16-41B9-8D95-C3831084A574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7370871" y="5025878"/>
            <a:ext cx="3049990" cy="682150"/>
          </a:xfrm>
        </p:spPr>
        <p:txBody>
          <a:bodyPr vert="horz" rtlCol="0" anchor="t">
            <a:noAutofit/>
          </a:bodyPr>
          <a:lstStyle>
            <a:lvl1pPr algn="l">
              <a:lnSpc>
                <a:spcPts val="4317"/>
              </a:lnSpc>
              <a:defRPr lang="fr-FR" sz="5181" b="1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 noProof="0"/>
              <a:t>Modifier </a:t>
            </a:r>
            <a:r>
              <a:rPr lang="fr-FR" noProof="0" dirty="0"/>
              <a:t/>
            </a:r>
            <a:br>
              <a:rPr lang="fr-FR" noProof="0" dirty="0"/>
            </a:br>
            <a:r>
              <a:rPr lang="fr-FR" noProof="0"/>
              <a:t>Texte</a:t>
            </a: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C1E1772A-8C1A-43F8-A297-A2A1C4961A78}"/>
              </a:ext>
            </a:extLst>
          </p:cNvPr>
          <p:cNvSpPr>
            <a:spLocks noGrp="1"/>
          </p:cNvSpPr>
          <p:nvPr userDrawn="1">
            <p:ph type="subTitle" idx="1" hasCustomPrompt="1"/>
          </p:nvPr>
        </p:nvSpPr>
        <p:spPr>
          <a:xfrm>
            <a:off x="7370871" y="5999691"/>
            <a:ext cx="3049990" cy="440606"/>
          </a:xfrm>
        </p:spPr>
        <p:txBody>
          <a:bodyPr vert="horz" rtlCol="0">
            <a:normAutofit/>
          </a:bodyPr>
          <a:lstStyle>
            <a:lvl1pPr marL="0" indent="0" algn="l">
              <a:lnSpc>
                <a:spcPct val="100000"/>
              </a:lnSpc>
              <a:buNone/>
              <a:defRPr lang="fr-FR" sz="1727" spc="0">
                <a:solidFill>
                  <a:srgbClr val="D4D9DD"/>
                </a:solidFill>
                <a:latin typeface="+mn-lt"/>
                <a:cs typeface="Arial" panose="020B0604020202020204" pitchFamily="34" charset="0"/>
              </a:defRPr>
            </a:lvl1pPr>
            <a:lvl2pPr marL="407101" indent="0" algn="ctr">
              <a:buNone/>
              <a:defRPr lang="fr-FR" sz="1781"/>
            </a:lvl2pPr>
            <a:lvl3pPr marL="814202" indent="0" algn="ctr">
              <a:buNone/>
              <a:defRPr lang="fr-FR" sz="1603"/>
            </a:lvl3pPr>
            <a:lvl4pPr marL="1221304" indent="0" algn="ctr">
              <a:buNone/>
              <a:defRPr lang="fr-FR" sz="1425"/>
            </a:lvl4pPr>
            <a:lvl5pPr marL="1628405" indent="0" algn="ctr">
              <a:buNone/>
              <a:defRPr lang="fr-FR" sz="1425"/>
            </a:lvl5pPr>
            <a:lvl6pPr marL="2035506" indent="0" algn="ctr">
              <a:buNone/>
              <a:defRPr lang="fr-FR" sz="1425"/>
            </a:lvl6pPr>
            <a:lvl7pPr marL="2442607" indent="0" algn="ctr">
              <a:buNone/>
              <a:defRPr lang="fr-FR" sz="1425"/>
            </a:lvl7pPr>
            <a:lvl8pPr marL="2849708" indent="0" algn="ctr">
              <a:buNone/>
              <a:defRPr lang="fr-FR" sz="1425"/>
            </a:lvl8pPr>
            <a:lvl9pPr marL="3256809" indent="0" algn="ctr">
              <a:buNone/>
              <a:defRPr lang="fr-FR" sz="1425"/>
            </a:lvl9pPr>
          </a:lstStyle>
          <a:p>
            <a:pPr rtl="0"/>
            <a:r>
              <a:rPr lang="fr-FR" noProof="0"/>
              <a:t>CLIQUEZ POUR MODIFIER LE TEXTE</a:t>
            </a:r>
          </a:p>
        </p:txBody>
      </p:sp>
      <p:sp>
        <p:nvSpPr>
          <p:cNvPr id="7" name="Espace réservé du texte 16">
            <a:extLst>
              <a:ext uri="{FF2B5EF4-FFF2-40B4-BE49-F238E27FC236}">
                <a16:creationId xmlns:a16="http://schemas.microsoft.com/office/drawing/2014/main" id="{A2CB320B-EC23-4B6B-B0CA-050791F88464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63461" y="4017105"/>
            <a:ext cx="3057482" cy="2746248"/>
          </a:xfrm>
        </p:spPr>
        <p:txBody>
          <a:bodyPr lIns="45720" rIns="45720" rtlCol="0">
            <a:normAutofit/>
          </a:bodyPr>
          <a:lstStyle>
            <a:lvl1pPr marL="0" indent="0">
              <a:lnSpc>
                <a:spcPts val="1943"/>
              </a:lnSpc>
              <a:buNone/>
              <a:defRPr lang="fr-FR" sz="1079" b="0" i="0">
                <a:solidFill>
                  <a:schemeClr val="accent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ts val="1943"/>
              </a:lnSpc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2pPr>
            <a:lvl3pPr>
              <a:lnSpc>
                <a:spcPts val="1943"/>
              </a:lnSpc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3pPr>
            <a:lvl4pPr>
              <a:lnSpc>
                <a:spcPts val="1943"/>
              </a:lnSpc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4pPr>
            <a:lvl5pPr>
              <a:lnSpc>
                <a:spcPct val="150000"/>
              </a:lnSpc>
              <a:spcBef>
                <a:spcPts val="0"/>
              </a:spcBef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5pPr>
          </a:lstStyle>
          <a:p>
            <a:pPr lvl="0" rtl="0"/>
            <a:r>
              <a:rPr lang="fr-FR" noProof="0"/>
              <a:t>Modifiez le texte</a:t>
            </a:r>
          </a:p>
        </p:txBody>
      </p:sp>
      <p:sp>
        <p:nvSpPr>
          <p:cNvPr id="9" name="Espace réservé du texte 5">
            <a:extLst>
              <a:ext uri="{FF2B5EF4-FFF2-40B4-BE49-F238E27FC236}">
                <a16:creationId xmlns:a16="http://schemas.microsoft.com/office/drawing/2014/main" id="{CD8BD1F9-7D12-46BE-9F06-7E6902ECE846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63461" y="3520453"/>
            <a:ext cx="3047813" cy="339751"/>
          </a:xfrm>
        </p:spPr>
        <p:txBody>
          <a:bodyPr lIns="45720" rIns="45720" rtlCol="0">
            <a:noAutofit/>
          </a:bodyPr>
          <a:lstStyle>
            <a:lvl1pPr marL="0" indent="0">
              <a:buNone/>
              <a:defRPr lang="fr-FR" sz="2590" b="0">
                <a:solidFill>
                  <a:schemeClr val="accent1"/>
                </a:solidFill>
                <a:latin typeface="+mj-lt"/>
              </a:defRPr>
            </a:lvl1pPr>
            <a:lvl2pPr marL="493456" indent="0">
              <a:buNone/>
              <a:defRPr lang="fr-FR" sz="2159" b="1">
                <a:latin typeface="Avenir Next LT Pro" panose="020B0504020202020204" pitchFamily="34" charset="0"/>
              </a:defRPr>
            </a:lvl2pPr>
            <a:lvl3pPr marL="986912" indent="0">
              <a:buNone/>
              <a:defRPr lang="fr-FR" sz="2159" b="1">
                <a:latin typeface="Avenir Next LT Pro" panose="020B0504020202020204" pitchFamily="34" charset="0"/>
              </a:defRPr>
            </a:lvl3pPr>
            <a:lvl4pPr marL="1480368" indent="0">
              <a:buNone/>
              <a:defRPr lang="fr-FR" sz="2159" b="1">
                <a:latin typeface="Avenir Next LT Pro" panose="020B0504020202020204" pitchFamily="34" charset="0"/>
              </a:defRPr>
            </a:lvl4pPr>
            <a:lvl5pPr marL="1973824" indent="0">
              <a:buNone/>
              <a:defRPr lang="fr-FR" sz="2159" b="1">
                <a:latin typeface="Avenir Next LT Pro" panose="020B0504020202020204" pitchFamily="34" charset="0"/>
              </a:defRPr>
            </a:lvl5pPr>
          </a:lstStyle>
          <a:p>
            <a:pPr lvl="0" rtl="0"/>
            <a:r>
              <a:rPr lang="fr-FR"/>
              <a:t>Ajoutez le titre ici</a:t>
            </a:r>
          </a:p>
        </p:txBody>
      </p:sp>
      <p:sp>
        <p:nvSpPr>
          <p:cNvPr id="10" name="Espace réservé du texte 1">
            <a:extLst>
              <a:ext uri="{FF2B5EF4-FFF2-40B4-BE49-F238E27FC236}">
                <a16:creationId xmlns:a16="http://schemas.microsoft.com/office/drawing/2014/main" id="{1FADB6EC-7A6E-4BD5-9897-49419E29741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805274" y="5538934"/>
            <a:ext cx="3075833" cy="1798400"/>
          </a:xfrm>
        </p:spPr>
        <p:txBody>
          <a:bodyPr lIns="0" rIns="0" rtlCol="0">
            <a:normAutofit/>
          </a:bodyPr>
          <a:lstStyle>
            <a:lvl1pPr marL="0" indent="0">
              <a:buNone/>
              <a:defRPr lang="fr-FR" sz="1079"/>
            </a:lvl1pPr>
          </a:lstStyle>
          <a:p>
            <a:pPr lvl="0" rtl="0">
              <a:lnSpc>
                <a:spcPct val="100000"/>
              </a:lnSpc>
            </a:pPr>
            <a:r>
              <a:rPr lang="fr-FR">
                <a:solidFill>
                  <a:schemeClr val="bg1"/>
                </a:solidFill>
              </a:rPr>
              <a:t>Cliquez pour modifier les styles du texte du masque</a:t>
            </a:r>
          </a:p>
          <a:p>
            <a:pPr lvl="1" rtl="0">
              <a:lnSpc>
                <a:spcPct val="100000"/>
              </a:lnSpc>
            </a:pPr>
            <a:r>
              <a:rPr lang="fr-FR">
                <a:solidFill>
                  <a:schemeClr val="bg1"/>
                </a:solidFill>
              </a:rPr>
              <a:t>Deuxième niveau</a:t>
            </a:r>
          </a:p>
          <a:p>
            <a:pPr lvl="2" rtl="0">
              <a:lnSpc>
                <a:spcPct val="100000"/>
              </a:lnSpc>
            </a:pPr>
            <a:r>
              <a:rPr lang="fr-FR">
                <a:solidFill>
                  <a:schemeClr val="bg1"/>
                </a:solidFill>
              </a:rPr>
              <a:t>Troisième niveau</a:t>
            </a:r>
          </a:p>
          <a:p>
            <a:pPr lvl="3" rtl="0">
              <a:lnSpc>
                <a:spcPct val="100000"/>
              </a:lnSpc>
            </a:pPr>
            <a:r>
              <a:rPr lang="fr-FR">
                <a:solidFill>
                  <a:schemeClr val="bg1"/>
                </a:solidFill>
              </a:rPr>
              <a:t>Quatrième niveau</a:t>
            </a:r>
          </a:p>
          <a:p>
            <a:pPr lvl="4" rtl="0">
              <a:lnSpc>
                <a:spcPct val="100000"/>
              </a:lnSpc>
            </a:pPr>
            <a:r>
              <a:rPr lang="fr-FR">
                <a:solidFill>
                  <a:schemeClr val="bg1"/>
                </a:solidFill>
              </a:rPr>
              <a:t>Cinquième niveau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13" name="Espace réservé du texte 5">
            <a:extLst>
              <a:ext uri="{FF2B5EF4-FFF2-40B4-BE49-F238E27FC236}">
                <a16:creationId xmlns:a16="http://schemas.microsoft.com/office/drawing/2014/main" id="{A6A98018-D54B-4BC7-B622-323B1B01C850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3805276" y="5042280"/>
            <a:ext cx="3066106" cy="339751"/>
          </a:xfrm>
        </p:spPr>
        <p:txBody>
          <a:bodyPr lIns="0" rIns="0" rtlCol="0">
            <a:noAutofit/>
          </a:bodyPr>
          <a:lstStyle>
            <a:lvl1pPr marL="0" indent="0">
              <a:buNone/>
              <a:defRPr lang="fr-FR" sz="2590">
                <a:latin typeface="+mj-lt"/>
              </a:defRPr>
            </a:lvl1pPr>
          </a:lstStyle>
          <a:p>
            <a:pPr lvl="0" rtl="0"/>
            <a:r>
              <a:rPr lang="fr-FR">
                <a:solidFill>
                  <a:schemeClr val="bg1"/>
                </a:solidFill>
              </a:rPr>
              <a:t>Cliquez pour modifier les styles du texte du masque</a:t>
            </a:r>
          </a:p>
        </p:txBody>
      </p:sp>
      <p:sp>
        <p:nvSpPr>
          <p:cNvPr id="3" name="Triangle rectangle 9">
            <a:extLst>
              <a:ext uri="{FF2B5EF4-FFF2-40B4-BE49-F238E27FC236}">
                <a16:creationId xmlns:a16="http://schemas.microsoft.com/office/drawing/2014/main" id="{193DFD4C-65D5-4455-89AC-3D3A3D1916E4}"/>
              </a:ext>
            </a:extLst>
          </p:cNvPr>
          <p:cNvSpPr/>
          <p:nvPr userDrawn="1"/>
        </p:nvSpPr>
        <p:spPr>
          <a:xfrm rot="16200000" flipH="1">
            <a:off x="254671" y="-263315"/>
            <a:ext cx="3051611" cy="3566924"/>
          </a:xfrm>
          <a:custGeom>
            <a:avLst/>
            <a:gdLst>
              <a:gd name="connsiteX0" fmla="*/ 0 w 5616109"/>
              <a:gd name="connsiteY0" fmla="*/ 10058400 h 10058400"/>
              <a:gd name="connsiteX1" fmla="*/ 0 w 5616109"/>
              <a:gd name="connsiteY1" fmla="*/ 0 h 10058400"/>
              <a:gd name="connsiteX2" fmla="*/ 5616109 w 5616109"/>
              <a:gd name="connsiteY2" fmla="*/ 10058400 h 10058400"/>
              <a:gd name="connsiteX3" fmla="*/ 0 w 5616109"/>
              <a:gd name="connsiteY3" fmla="*/ 10058400 h 10058400"/>
              <a:gd name="connsiteX0" fmla="*/ 0 w 7754628"/>
              <a:gd name="connsiteY0" fmla="*/ 10058400 h 10058400"/>
              <a:gd name="connsiteX1" fmla="*/ 0 w 7754628"/>
              <a:gd name="connsiteY1" fmla="*/ 0 h 10058400"/>
              <a:gd name="connsiteX2" fmla="*/ 7754628 w 7754628"/>
              <a:gd name="connsiteY2" fmla="*/ 10014158 h 10058400"/>
              <a:gd name="connsiteX3" fmla="*/ 0 w 7754628"/>
              <a:gd name="connsiteY3" fmla="*/ 10058400 h 10058400"/>
              <a:gd name="connsiteX0" fmla="*/ 0 w 7831393"/>
              <a:gd name="connsiteY0" fmla="*/ 10058400 h 10058400"/>
              <a:gd name="connsiteX1" fmla="*/ 0 w 7831393"/>
              <a:gd name="connsiteY1" fmla="*/ 0 h 10058400"/>
              <a:gd name="connsiteX2" fmla="*/ 7831393 w 7831393"/>
              <a:gd name="connsiteY2" fmla="*/ 10043651 h 10058400"/>
              <a:gd name="connsiteX3" fmla="*/ 0 w 7831393"/>
              <a:gd name="connsiteY3" fmla="*/ 10058400 h 1005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31393" h="10058400">
                <a:moveTo>
                  <a:pt x="0" y="10058400"/>
                </a:moveTo>
                <a:lnTo>
                  <a:pt x="0" y="0"/>
                </a:lnTo>
                <a:lnTo>
                  <a:pt x="7831393" y="10043651"/>
                </a:lnTo>
                <a:lnTo>
                  <a:pt x="0" y="100584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</a:lstStyle>
          <a:p>
            <a:pPr algn="ctr" rtl="0"/>
            <a:endParaRPr lang="fr-FR" sz="1826" dirty="0">
              <a:solidFill>
                <a:srgbClr val="4159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539400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érieur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9CE3008-4938-473C-ABBE-CB1128CE8868}"/>
              </a:ext>
            </a:extLst>
          </p:cNvPr>
          <p:cNvSpPr/>
          <p:nvPr userDrawn="1"/>
        </p:nvSpPr>
        <p:spPr>
          <a:xfrm>
            <a:off x="7127875" y="3779837"/>
            <a:ext cx="3563938" cy="37798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</a:lstStyle>
          <a:p>
            <a:pPr algn="ctr" rtl="0"/>
            <a:endParaRPr lang="fr-FR" sz="1826" dirty="0"/>
          </a:p>
        </p:txBody>
      </p:sp>
      <p:sp>
        <p:nvSpPr>
          <p:cNvPr id="16" name="Espace réservé du texte 16">
            <a:extLst>
              <a:ext uri="{FF2B5EF4-FFF2-40B4-BE49-F238E27FC236}">
                <a16:creationId xmlns:a16="http://schemas.microsoft.com/office/drawing/2014/main" id="{EFD9D2A7-6536-447C-B7A6-7AB8AA8025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42997" y="4955542"/>
            <a:ext cx="3075833" cy="2381790"/>
          </a:xfrm>
        </p:spPr>
        <p:txBody>
          <a:bodyPr lIns="45720" rIns="45720" rtlCol="0">
            <a:normAutofit/>
          </a:bodyPr>
          <a:lstStyle>
            <a:lvl1pPr marL="0" indent="0">
              <a:lnSpc>
                <a:spcPct val="150000"/>
              </a:lnSpc>
              <a:buNone/>
              <a:defRPr lang="fr-FR" sz="1187" b="0" i="0">
                <a:solidFill>
                  <a:srgbClr val="000000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ts val="1943"/>
              </a:lnSpc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2pPr>
            <a:lvl3pPr>
              <a:lnSpc>
                <a:spcPts val="1943"/>
              </a:lnSpc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3pPr>
            <a:lvl4pPr>
              <a:lnSpc>
                <a:spcPts val="1943"/>
              </a:lnSpc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4pPr>
            <a:lvl5pPr>
              <a:lnSpc>
                <a:spcPct val="150000"/>
              </a:lnSpc>
              <a:spcBef>
                <a:spcPts val="0"/>
              </a:spcBef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5pPr>
          </a:lstStyle>
          <a:p>
            <a:pPr lvl="0" rtl="0"/>
            <a:r>
              <a:rPr lang="fr-FR" noProof="0"/>
              <a:t>Modifiez le texte</a:t>
            </a:r>
          </a:p>
        </p:txBody>
      </p:sp>
      <p:sp>
        <p:nvSpPr>
          <p:cNvPr id="26" name="Espace réservé du texte 16">
            <a:extLst>
              <a:ext uri="{FF2B5EF4-FFF2-40B4-BE49-F238E27FC236}">
                <a16:creationId xmlns:a16="http://schemas.microsoft.com/office/drawing/2014/main" id="{6AE19FFF-9A53-44FA-9587-6A53CD56CFB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357119" y="4955542"/>
            <a:ext cx="3075833" cy="2381790"/>
          </a:xfrm>
        </p:spPr>
        <p:txBody>
          <a:bodyPr lIns="45720" rIns="45720" rtlCol="0">
            <a:normAutofit/>
          </a:bodyPr>
          <a:lstStyle>
            <a:lvl1pPr marL="0" indent="0">
              <a:lnSpc>
                <a:spcPct val="150000"/>
              </a:lnSpc>
              <a:buNone/>
              <a:defRPr lang="fr-FR" sz="1187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ts val="1943"/>
              </a:lnSpc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2pPr>
            <a:lvl3pPr>
              <a:lnSpc>
                <a:spcPts val="1943"/>
              </a:lnSpc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3pPr>
            <a:lvl4pPr>
              <a:lnSpc>
                <a:spcPts val="1943"/>
              </a:lnSpc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4pPr>
            <a:lvl5pPr>
              <a:lnSpc>
                <a:spcPct val="150000"/>
              </a:lnSpc>
              <a:spcBef>
                <a:spcPts val="0"/>
              </a:spcBef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5pPr>
          </a:lstStyle>
          <a:p>
            <a:pPr lvl="0" rtl="0"/>
            <a:r>
              <a:rPr lang="fr-FR" noProof="0"/>
              <a:t>Modifiez le texte</a:t>
            </a:r>
          </a:p>
        </p:txBody>
      </p:sp>
      <p:sp>
        <p:nvSpPr>
          <p:cNvPr id="27" name="Espace réservé du texte 5">
            <a:extLst>
              <a:ext uri="{FF2B5EF4-FFF2-40B4-BE49-F238E27FC236}">
                <a16:creationId xmlns:a16="http://schemas.microsoft.com/office/drawing/2014/main" id="{C9472BAF-2E41-4B81-B680-FB2A7AABF3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7357119" y="4420772"/>
            <a:ext cx="3066106" cy="339751"/>
          </a:xfrm>
        </p:spPr>
        <p:txBody>
          <a:bodyPr lIns="45720" rIns="45720" rtlCol="0">
            <a:noAutofit/>
          </a:bodyPr>
          <a:lstStyle>
            <a:lvl1pPr marL="0" indent="0">
              <a:buNone/>
              <a:defRPr lang="fr-FR" sz="2590" b="0">
                <a:solidFill>
                  <a:schemeClr val="bg1"/>
                </a:solidFill>
                <a:latin typeface="+mj-lt"/>
              </a:defRPr>
            </a:lvl1pPr>
            <a:lvl2pPr marL="493456" indent="0">
              <a:buNone/>
              <a:defRPr lang="fr-FR" sz="2159" b="1">
                <a:latin typeface="Avenir Next LT Pro" panose="020B0504020202020204" pitchFamily="34" charset="0"/>
              </a:defRPr>
            </a:lvl2pPr>
            <a:lvl3pPr marL="986912" indent="0">
              <a:buNone/>
              <a:defRPr lang="fr-FR" sz="2159" b="1">
                <a:latin typeface="Avenir Next LT Pro" panose="020B0504020202020204" pitchFamily="34" charset="0"/>
              </a:defRPr>
            </a:lvl3pPr>
            <a:lvl4pPr marL="1480368" indent="0">
              <a:buNone/>
              <a:defRPr lang="fr-FR" sz="2159" b="1">
                <a:latin typeface="Avenir Next LT Pro" panose="020B0504020202020204" pitchFamily="34" charset="0"/>
              </a:defRPr>
            </a:lvl4pPr>
            <a:lvl5pPr marL="1973824" indent="0">
              <a:buNone/>
              <a:defRPr lang="fr-FR" sz="2159" b="1">
                <a:latin typeface="Avenir Next LT Pro" panose="020B0504020202020204" pitchFamily="34" charset="0"/>
              </a:defRPr>
            </a:lvl5pPr>
          </a:lstStyle>
          <a:p>
            <a:pPr lvl="0" rtl="0"/>
            <a:r>
              <a:rPr lang="fr-FR"/>
              <a:t>Ajoutez le titre ici</a:t>
            </a:r>
          </a:p>
        </p:txBody>
      </p:sp>
      <p:sp>
        <p:nvSpPr>
          <p:cNvPr id="15" name="Espace réservé du texte 16">
            <a:extLst>
              <a:ext uri="{FF2B5EF4-FFF2-40B4-BE49-F238E27FC236}">
                <a16:creationId xmlns:a16="http://schemas.microsoft.com/office/drawing/2014/main" id="{A41950BF-AF1B-4414-974B-FF3D155A096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856292" y="964991"/>
            <a:ext cx="3057482" cy="2677039"/>
          </a:xfrm>
        </p:spPr>
        <p:txBody>
          <a:bodyPr lIns="45720" rIns="45720" rtlCol="0">
            <a:normAutofit/>
          </a:bodyPr>
          <a:lstStyle>
            <a:lvl1pPr marL="0" indent="0">
              <a:lnSpc>
                <a:spcPct val="150000"/>
              </a:lnSpc>
              <a:buNone/>
              <a:defRPr lang="fr-FR" sz="1187" b="0" i="0">
                <a:solidFill>
                  <a:srgbClr val="000000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ts val="1943"/>
              </a:lnSpc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2pPr>
            <a:lvl3pPr>
              <a:lnSpc>
                <a:spcPts val="1943"/>
              </a:lnSpc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3pPr>
            <a:lvl4pPr>
              <a:lnSpc>
                <a:spcPts val="1943"/>
              </a:lnSpc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4pPr>
            <a:lvl5pPr>
              <a:lnSpc>
                <a:spcPct val="150000"/>
              </a:lnSpc>
              <a:spcBef>
                <a:spcPts val="0"/>
              </a:spcBef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5pPr>
          </a:lstStyle>
          <a:p>
            <a:pPr lvl="0" rtl="0"/>
            <a:r>
              <a:rPr lang="fr-FR" noProof="0"/>
              <a:t>Modifiez le texte</a:t>
            </a:r>
          </a:p>
        </p:txBody>
      </p:sp>
      <p:sp>
        <p:nvSpPr>
          <p:cNvPr id="17" name="Espace réservé du texte 5">
            <a:extLst>
              <a:ext uri="{FF2B5EF4-FFF2-40B4-BE49-F238E27FC236}">
                <a16:creationId xmlns:a16="http://schemas.microsoft.com/office/drawing/2014/main" id="{53880414-B2C5-45FC-A5A0-792D36719AC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847669" y="504275"/>
            <a:ext cx="3047813" cy="339751"/>
          </a:xfrm>
        </p:spPr>
        <p:txBody>
          <a:bodyPr lIns="45720" rIns="45720" rtlCol="0">
            <a:noAutofit/>
          </a:bodyPr>
          <a:lstStyle>
            <a:lvl1pPr marL="0" indent="0">
              <a:buNone/>
              <a:defRPr lang="fr-FR" sz="2590" b="0">
                <a:solidFill>
                  <a:schemeClr val="accent1"/>
                </a:solidFill>
                <a:latin typeface="+mj-lt"/>
              </a:defRPr>
            </a:lvl1pPr>
            <a:lvl2pPr marL="493456" indent="0">
              <a:buNone/>
              <a:defRPr lang="fr-FR" sz="2159" b="1">
                <a:latin typeface="Avenir Next LT Pro" panose="020B0504020202020204" pitchFamily="34" charset="0"/>
              </a:defRPr>
            </a:lvl2pPr>
            <a:lvl3pPr marL="986912" indent="0">
              <a:buNone/>
              <a:defRPr lang="fr-FR" sz="2159" b="1">
                <a:latin typeface="Avenir Next LT Pro" panose="020B0504020202020204" pitchFamily="34" charset="0"/>
              </a:defRPr>
            </a:lvl3pPr>
            <a:lvl4pPr marL="1480368" indent="0">
              <a:buNone/>
              <a:defRPr lang="fr-FR" sz="2159" b="1">
                <a:latin typeface="Avenir Next LT Pro" panose="020B0504020202020204" pitchFamily="34" charset="0"/>
              </a:defRPr>
            </a:lvl4pPr>
            <a:lvl5pPr marL="1973824" indent="0">
              <a:buNone/>
              <a:defRPr lang="fr-FR" sz="2159" b="1">
                <a:latin typeface="Avenir Next LT Pro" panose="020B0504020202020204" pitchFamily="34" charset="0"/>
              </a:defRPr>
            </a:lvl5pPr>
          </a:lstStyle>
          <a:p>
            <a:pPr lvl="0" rtl="0"/>
            <a:r>
              <a:rPr lang="fr-FR"/>
              <a:t>Ajoutez le titre ici</a:t>
            </a:r>
          </a:p>
        </p:txBody>
      </p:sp>
      <p:sp>
        <p:nvSpPr>
          <p:cNvPr id="3" name="Espace réservé d’image 2">
            <a:extLst>
              <a:ext uri="{FF2B5EF4-FFF2-40B4-BE49-F238E27FC236}">
                <a16:creationId xmlns:a16="http://schemas.microsoft.com/office/drawing/2014/main" id="{7AF50594-58FC-4CC6-96FC-190BB9A067FA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7127875" y="1"/>
            <a:ext cx="3551506" cy="3779836"/>
          </a:xfrm>
        </p:spPr>
        <p:txBody>
          <a:bodyPr rtlCol="0"/>
          <a:lstStyle>
            <a:lvl1pPr marL="0" indent="0">
              <a:buNone/>
              <a:defRPr lang="fr-FR"/>
            </a:lvl1pPr>
          </a:lstStyle>
          <a:p>
            <a:pPr rtl="0"/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4" name="Espace réservé d’image 3">
            <a:extLst>
              <a:ext uri="{FF2B5EF4-FFF2-40B4-BE49-F238E27FC236}">
                <a16:creationId xmlns:a16="http://schemas.microsoft.com/office/drawing/2014/main" id="{9AD7476E-EDF5-4CE8-8C32-1E82D1530A27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0" y="1"/>
            <a:ext cx="3567313" cy="3779838"/>
          </a:xfrm>
        </p:spPr>
        <p:txBody>
          <a:bodyPr rtlCol="0"/>
          <a:lstStyle>
            <a:lvl1pPr marL="0" indent="0">
              <a:buNone/>
              <a:defRPr lang="fr-FR"/>
            </a:lvl1pPr>
          </a:lstStyle>
          <a:p>
            <a:pPr rtl="0"/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29" name="Espace réservé d’image 3">
            <a:extLst>
              <a:ext uri="{FF2B5EF4-FFF2-40B4-BE49-F238E27FC236}">
                <a16:creationId xmlns:a16="http://schemas.microsoft.com/office/drawing/2014/main" id="{8ED93851-8D31-45AB-A726-D5C3546F3936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3571362" y="3792192"/>
            <a:ext cx="3556514" cy="3779836"/>
          </a:xfrm>
        </p:spPr>
        <p:txBody>
          <a:bodyPr rtlCol="0"/>
          <a:lstStyle>
            <a:lvl1pPr marL="0" indent="0">
              <a:buNone/>
              <a:defRPr lang="fr-FR"/>
            </a:lvl1pPr>
          </a:lstStyle>
          <a:p>
            <a:pPr rtl="0"/>
            <a:r>
              <a:rPr lang="fr-FR"/>
              <a:t>Cliquez sur l'icône pour ajouter une image</a:t>
            </a:r>
            <a:endParaRPr lang="fr-FR" dirty="0"/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0327553-3280-4A36-BE81-D7D188CF7C45}"/>
              </a:ext>
            </a:extLst>
          </p:cNvPr>
          <p:cNvCxnSpPr>
            <a:cxnSpLocks/>
          </p:cNvCxnSpPr>
          <p:nvPr userDrawn="1"/>
        </p:nvCxnSpPr>
        <p:spPr>
          <a:xfrm>
            <a:off x="3847668" y="354112"/>
            <a:ext cx="1095995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55BE30A8-DA5C-4AD7-879F-19D0C015D19F}"/>
              </a:ext>
            </a:extLst>
          </p:cNvPr>
          <p:cNvCxnSpPr>
            <a:cxnSpLocks/>
          </p:cNvCxnSpPr>
          <p:nvPr userDrawn="1"/>
        </p:nvCxnSpPr>
        <p:spPr>
          <a:xfrm>
            <a:off x="291413" y="4132500"/>
            <a:ext cx="1158994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EC7D497F-F255-4310-A2D3-8EE9619CE469}"/>
              </a:ext>
            </a:extLst>
          </p:cNvPr>
          <p:cNvCxnSpPr>
            <a:cxnSpLocks/>
          </p:cNvCxnSpPr>
          <p:nvPr userDrawn="1"/>
        </p:nvCxnSpPr>
        <p:spPr>
          <a:xfrm>
            <a:off x="7357120" y="4170616"/>
            <a:ext cx="1095995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itre 30">
            <a:extLst>
              <a:ext uri="{FF2B5EF4-FFF2-40B4-BE49-F238E27FC236}">
                <a16:creationId xmlns:a16="http://schemas.microsoft.com/office/drawing/2014/main" id="{A23AF9C2-1B51-41F0-ACC1-0D15C1CAA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997" y="4423255"/>
            <a:ext cx="3064783" cy="350179"/>
          </a:xfrm>
        </p:spPr>
        <p:txBody>
          <a:bodyPr vert="horz" lIns="45720" tIns="45720" rIns="45720" bIns="45720" rtlCol="0">
            <a:noAutofit/>
          </a:bodyPr>
          <a:lstStyle>
            <a:lvl1pPr>
              <a:defRPr lang="fr-FR" sz="2590" b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lvl="0" indent="0" rtl="0">
              <a:spcBef>
                <a:spcPts val="1079"/>
              </a:spcBef>
              <a:buFont typeface="Arial" panose="020B0604020202020204" pitchFamily="34" charset="0"/>
            </a:pPr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4118829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961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érieur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E9F3B28-DA6D-41A6-B09A-64CD3E1AEE3C}"/>
              </a:ext>
            </a:extLst>
          </p:cNvPr>
          <p:cNvSpPr/>
          <p:nvPr userDrawn="1"/>
        </p:nvSpPr>
        <p:spPr>
          <a:xfrm>
            <a:off x="1" y="3606912"/>
            <a:ext cx="3580711" cy="39527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</a:lstStyle>
          <a:p>
            <a:pPr algn="ctr" rtl="0"/>
            <a:endParaRPr lang="fr-FR" sz="1826" dirty="0"/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5CEC93BF-C6A4-4E99-99BF-433F20567CEB}"/>
              </a:ext>
            </a:extLst>
          </p:cNvPr>
          <p:cNvCxnSpPr>
            <a:cxnSpLocks/>
          </p:cNvCxnSpPr>
          <p:nvPr userDrawn="1"/>
        </p:nvCxnSpPr>
        <p:spPr>
          <a:xfrm>
            <a:off x="3824792" y="349259"/>
            <a:ext cx="1095995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854BE154-1A57-41C8-98F7-B306B0633269}"/>
              </a:ext>
            </a:extLst>
          </p:cNvPr>
          <p:cNvCxnSpPr>
            <a:cxnSpLocks/>
          </p:cNvCxnSpPr>
          <p:nvPr userDrawn="1"/>
        </p:nvCxnSpPr>
        <p:spPr>
          <a:xfrm>
            <a:off x="251621" y="3952764"/>
            <a:ext cx="1095995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texte 16">
            <a:extLst>
              <a:ext uri="{FF2B5EF4-FFF2-40B4-BE49-F238E27FC236}">
                <a16:creationId xmlns:a16="http://schemas.microsoft.com/office/drawing/2014/main" id="{EFD9D2A7-6536-447C-B7A6-7AB8AA8025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45109" y="5097981"/>
            <a:ext cx="3075833" cy="2239351"/>
          </a:xfrm>
        </p:spPr>
        <p:txBody>
          <a:bodyPr lIns="45720" rIns="45720" rtlCol="0">
            <a:normAutofit/>
          </a:bodyPr>
          <a:lstStyle>
            <a:lvl1pPr marL="0" indent="0">
              <a:lnSpc>
                <a:spcPts val="1943"/>
              </a:lnSpc>
              <a:buNone/>
              <a:defRPr lang="fr-FR" sz="1079" b="0" i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ts val="1943"/>
              </a:lnSpc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2pPr>
            <a:lvl3pPr>
              <a:lnSpc>
                <a:spcPts val="1943"/>
              </a:lnSpc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3pPr>
            <a:lvl4pPr>
              <a:lnSpc>
                <a:spcPts val="1943"/>
              </a:lnSpc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4pPr>
            <a:lvl5pPr>
              <a:lnSpc>
                <a:spcPct val="150000"/>
              </a:lnSpc>
              <a:spcBef>
                <a:spcPts val="0"/>
              </a:spcBef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5pPr>
          </a:lstStyle>
          <a:p>
            <a:pPr lvl="0" rtl="0"/>
            <a:r>
              <a:rPr lang="fr-FR" noProof="0"/>
              <a:t>Modifiez le texte</a:t>
            </a:r>
          </a:p>
        </p:txBody>
      </p:sp>
      <p:sp>
        <p:nvSpPr>
          <p:cNvPr id="15" name="Espace réservé du texte 16">
            <a:extLst>
              <a:ext uri="{FF2B5EF4-FFF2-40B4-BE49-F238E27FC236}">
                <a16:creationId xmlns:a16="http://schemas.microsoft.com/office/drawing/2014/main" id="{A41950BF-AF1B-4414-974B-FF3D155A096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824792" y="890493"/>
            <a:ext cx="3075833" cy="2457012"/>
          </a:xfrm>
        </p:spPr>
        <p:txBody>
          <a:bodyPr lIns="45720" rIns="45720" rtlCol="0">
            <a:normAutofit/>
          </a:bodyPr>
          <a:lstStyle>
            <a:lvl1pPr marL="0" indent="0">
              <a:lnSpc>
                <a:spcPts val="1943"/>
              </a:lnSpc>
              <a:buNone/>
              <a:defRPr lang="fr-FR" sz="1079" b="0" i="0">
                <a:solidFill>
                  <a:srgbClr val="000000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ts val="1943"/>
              </a:lnSpc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2pPr>
            <a:lvl3pPr>
              <a:lnSpc>
                <a:spcPts val="1943"/>
              </a:lnSpc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3pPr>
            <a:lvl4pPr>
              <a:lnSpc>
                <a:spcPts val="1943"/>
              </a:lnSpc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4pPr>
            <a:lvl5pPr>
              <a:lnSpc>
                <a:spcPct val="150000"/>
              </a:lnSpc>
              <a:spcBef>
                <a:spcPts val="0"/>
              </a:spcBef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5pPr>
          </a:lstStyle>
          <a:p>
            <a:pPr lvl="0" rtl="0"/>
            <a:r>
              <a:rPr lang="fr-FR" noProof="0"/>
              <a:t>Modifiez le texte</a:t>
            </a:r>
          </a:p>
        </p:txBody>
      </p:sp>
      <p:sp>
        <p:nvSpPr>
          <p:cNvPr id="17" name="Espace réservé du texte 5">
            <a:extLst>
              <a:ext uri="{FF2B5EF4-FFF2-40B4-BE49-F238E27FC236}">
                <a16:creationId xmlns:a16="http://schemas.microsoft.com/office/drawing/2014/main" id="{53880414-B2C5-45FC-A5A0-792D36719AC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824792" y="393839"/>
            <a:ext cx="3066106" cy="339751"/>
          </a:xfrm>
        </p:spPr>
        <p:txBody>
          <a:bodyPr lIns="45720" rIns="45720" rtlCol="0">
            <a:noAutofit/>
          </a:bodyPr>
          <a:lstStyle>
            <a:lvl1pPr marL="0" indent="0">
              <a:buNone/>
              <a:defRPr lang="fr-FR" sz="2590" b="0" spc="-162">
                <a:solidFill>
                  <a:srgbClr val="192B39"/>
                </a:solidFill>
                <a:latin typeface="+mj-lt"/>
              </a:defRPr>
            </a:lvl1pPr>
            <a:lvl2pPr marL="493456" indent="0">
              <a:buNone/>
              <a:defRPr lang="fr-FR" sz="2159" b="1">
                <a:latin typeface="Avenir Next LT Pro" panose="020B0504020202020204" pitchFamily="34" charset="0"/>
              </a:defRPr>
            </a:lvl2pPr>
            <a:lvl3pPr marL="986912" indent="0">
              <a:buNone/>
              <a:defRPr lang="fr-FR" sz="2159" b="1">
                <a:latin typeface="Avenir Next LT Pro" panose="020B0504020202020204" pitchFamily="34" charset="0"/>
              </a:defRPr>
            </a:lvl3pPr>
            <a:lvl4pPr marL="1480368" indent="0">
              <a:buNone/>
              <a:defRPr lang="fr-FR" sz="2159" b="1">
                <a:latin typeface="Avenir Next LT Pro" panose="020B0504020202020204" pitchFamily="34" charset="0"/>
              </a:defRPr>
            </a:lvl4pPr>
            <a:lvl5pPr marL="1973824" indent="0">
              <a:buNone/>
              <a:defRPr lang="fr-FR" sz="2159" b="1">
                <a:latin typeface="Avenir Next LT Pro" panose="020B0504020202020204" pitchFamily="34" charset="0"/>
              </a:defRPr>
            </a:lvl5pPr>
          </a:lstStyle>
          <a:p>
            <a:pPr lvl="0" rtl="0"/>
            <a:r>
              <a:rPr lang="fr-FR"/>
              <a:t>Ajoutez le titre ici</a:t>
            </a:r>
          </a:p>
        </p:txBody>
      </p:sp>
      <p:sp>
        <p:nvSpPr>
          <p:cNvPr id="4" name="Espace réservé d’image 3">
            <a:extLst>
              <a:ext uri="{FF2B5EF4-FFF2-40B4-BE49-F238E27FC236}">
                <a16:creationId xmlns:a16="http://schemas.microsoft.com/office/drawing/2014/main" id="{8BA9B7EA-307F-4603-8797-88D7DDB5ACF8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3563938" y="3606919"/>
            <a:ext cx="7127875" cy="3952753"/>
          </a:xfrm>
        </p:spPr>
        <p:txBody>
          <a:bodyPr rtlCol="0"/>
          <a:lstStyle>
            <a:lvl1pPr marL="0" indent="0">
              <a:buNone/>
              <a:defRPr lang="fr-FR"/>
            </a:lvl1pPr>
          </a:lstStyle>
          <a:p>
            <a:pPr rtl="0"/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19" name="Espace réservé du texte 16">
            <a:extLst>
              <a:ext uri="{FF2B5EF4-FFF2-40B4-BE49-F238E27FC236}">
                <a16:creationId xmlns:a16="http://schemas.microsoft.com/office/drawing/2014/main" id="{20BD9585-8304-4806-9CA5-ED4FC5E42E0F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7371900" y="890493"/>
            <a:ext cx="3075833" cy="2457012"/>
          </a:xfrm>
        </p:spPr>
        <p:txBody>
          <a:bodyPr lIns="45720" rIns="45720" rtlCol="0">
            <a:normAutofit/>
          </a:bodyPr>
          <a:lstStyle>
            <a:lvl1pPr marL="0" indent="0">
              <a:lnSpc>
                <a:spcPts val="1943"/>
              </a:lnSpc>
              <a:buNone/>
              <a:defRPr lang="fr-FR" sz="1079" b="0" i="0">
                <a:solidFill>
                  <a:srgbClr val="000000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ts val="1943"/>
              </a:lnSpc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2pPr>
            <a:lvl3pPr>
              <a:lnSpc>
                <a:spcPts val="1943"/>
              </a:lnSpc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3pPr>
            <a:lvl4pPr>
              <a:lnSpc>
                <a:spcPts val="1943"/>
              </a:lnSpc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4pPr>
            <a:lvl5pPr>
              <a:lnSpc>
                <a:spcPct val="150000"/>
              </a:lnSpc>
              <a:spcBef>
                <a:spcPts val="0"/>
              </a:spcBef>
              <a:defRPr lang="fr-FR" sz="129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5pPr>
          </a:lstStyle>
          <a:p>
            <a:pPr lvl="0" rtl="0"/>
            <a:r>
              <a:rPr lang="fr-FR" noProof="0"/>
              <a:t>Modifiez le texte</a:t>
            </a:r>
          </a:p>
        </p:txBody>
      </p:sp>
      <p:sp>
        <p:nvSpPr>
          <p:cNvPr id="3" name="Espace réservé d’image 2">
            <a:extLst>
              <a:ext uri="{FF2B5EF4-FFF2-40B4-BE49-F238E27FC236}">
                <a16:creationId xmlns:a16="http://schemas.microsoft.com/office/drawing/2014/main" id="{A48C268B-62A3-4F20-932E-CA482ACE40CA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0" y="0"/>
            <a:ext cx="3563938" cy="3606904"/>
          </a:xfrm>
        </p:spPr>
        <p:txBody>
          <a:bodyPr rtlCol="0"/>
          <a:lstStyle>
            <a:lvl1pPr marL="0" indent="0">
              <a:buNone/>
              <a:defRPr lang="fr-FR"/>
            </a:lvl1pPr>
          </a:lstStyle>
          <a:p>
            <a:pPr rtl="0"/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20" name="Titre 30">
            <a:extLst>
              <a:ext uri="{FF2B5EF4-FFF2-40B4-BE49-F238E27FC236}">
                <a16:creationId xmlns:a16="http://schemas.microsoft.com/office/drawing/2014/main" id="{819C5DD9-21EA-47BA-9470-5EBDD6EC4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997" y="4423255"/>
            <a:ext cx="3064783" cy="350179"/>
          </a:xfrm>
        </p:spPr>
        <p:txBody>
          <a:bodyPr vert="horz" lIns="45720" tIns="45720" rIns="45720" bIns="45720" rtlCol="0">
            <a:noAutofit/>
          </a:bodyPr>
          <a:lstStyle>
            <a:lvl1pPr>
              <a:defRPr lang="fr-FR" sz="2590" b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lvl="0" indent="0" rtl="0">
              <a:spcBef>
                <a:spcPts val="1079"/>
              </a:spcBef>
              <a:buFont typeface="Arial" panose="020B0604020202020204" pitchFamily="34" charset="0"/>
            </a:pPr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4972576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961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18615E1-5D6D-48CF-AD07-8B84FA4FC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997" y="222343"/>
            <a:ext cx="10205820" cy="14606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fr-FR"/>
            </a:defPPr>
          </a:lstStyle>
          <a:p>
            <a:pPr rtl="0"/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257D790-2770-4A00-BC9B-FA42651B62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2995" y="2299093"/>
            <a:ext cx="10205820" cy="50382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fr-FR"/>
            </a:defPPr>
          </a:lstStyle>
          <a:p>
            <a:pPr lvl="0" rtl="0"/>
            <a:r>
              <a:rPr lang="fr-FR"/>
              <a:t>Modifiez les styles du texte du masque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866549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02" r:id="rId4"/>
    <p:sldLayoutId id="2147483707" r:id="rId5"/>
    <p:sldLayoutId id="2147483705" r:id="rId6"/>
    <p:sldLayoutId id="2147483706" r:id="rId7"/>
  </p:sldLayoutIdLst>
  <p:hf sldNum="0" hdr="0"/>
  <p:txStyles>
    <p:titleStyle>
      <a:lvl1pPr algn="l" defTabSz="986912" rtl="0" eaLnBrk="1" latinLnBrk="0" hangingPunct="1">
        <a:lnSpc>
          <a:spcPct val="90000"/>
        </a:lnSpc>
        <a:spcBef>
          <a:spcPct val="0"/>
        </a:spcBef>
        <a:buNone/>
        <a:defRPr lang="fr-FR" sz="4749" kern="1200">
          <a:solidFill>
            <a:schemeClr val="tx1"/>
          </a:solidFill>
          <a:latin typeface="Georgia Pro Cond Light" panose="02040306050405020303" pitchFamily="18" charset="0"/>
          <a:ea typeface="+mj-ea"/>
          <a:cs typeface="+mj-cs"/>
        </a:defRPr>
      </a:lvl1pPr>
    </p:titleStyle>
    <p:bodyStyle>
      <a:lvl1pPr marL="246728" indent="-246728" algn="l" defTabSz="986912" rtl="0" eaLnBrk="1" latinLnBrk="0" hangingPunct="1">
        <a:lnSpc>
          <a:spcPct val="90000"/>
        </a:lnSpc>
        <a:spcBef>
          <a:spcPts val="1079"/>
        </a:spcBef>
        <a:buFont typeface="Arial" panose="020B0604020202020204" pitchFamily="34" charset="0"/>
        <a:buChar char="•"/>
        <a:defRPr lang="fr-FR" sz="3022" kern="1200">
          <a:solidFill>
            <a:schemeClr val="tx1"/>
          </a:solidFill>
          <a:latin typeface="+mn-lt"/>
          <a:ea typeface="+mn-ea"/>
          <a:cs typeface="+mn-cs"/>
        </a:defRPr>
      </a:lvl1pPr>
      <a:lvl2pPr marL="740184" indent="-246728" algn="l" defTabSz="986912" rtl="0" eaLnBrk="1" latinLnBrk="0" hangingPunct="1">
        <a:lnSpc>
          <a:spcPct val="90000"/>
        </a:lnSpc>
        <a:spcBef>
          <a:spcPts val="540"/>
        </a:spcBef>
        <a:buFont typeface="Arial" panose="020B0604020202020204" pitchFamily="34" charset="0"/>
        <a:buChar char="•"/>
        <a:defRPr lang="fr-FR" sz="2590" kern="1200">
          <a:solidFill>
            <a:schemeClr val="tx1"/>
          </a:solidFill>
          <a:latin typeface="+mn-lt"/>
          <a:ea typeface="+mn-ea"/>
          <a:cs typeface="+mn-cs"/>
        </a:defRPr>
      </a:lvl2pPr>
      <a:lvl3pPr marL="1233640" indent="-246728" algn="l" defTabSz="986912" rtl="0" eaLnBrk="1" latinLnBrk="0" hangingPunct="1">
        <a:lnSpc>
          <a:spcPct val="90000"/>
        </a:lnSpc>
        <a:spcBef>
          <a:spcPts val="540"/>
        </a:spcBef>
        <a:buFont typeface="Arial" panose="020B0604020202020204" pitchFamily="34" charset="0"/>
        <a:buChar char="•"/>
        <a:defRPr lang="fr-FR" sz="2159" kern="1200">
          <a:solidFill>
            <a:schemeClr val="tx1"/>
          </a:solidFill>
          <a:latin typeface="+mn-lt"/>
          <a:ea typeface="+mn-ea"/>
          <a:cs typeface="+mn-cs"/>
        </a:defRPr>
      </a:lvl3pPr>
      <a:lvl4pPr marL="1727096" indent="-246728" algn="l" defTabSz="986912" rtl="0" eaLnBrk="1" latinLnBrk="0" hangingPunct="1">
        <a:lnSpc>
          <a:spcPct val="90000"/>
        </a:lnSpc>
        <a:spcBef>
          <a:spcPts val="540"/>
        </a:spcBef>
        <a:buFont typeface="Arial" panose="020B0604020202020204" pitchFamily="34" charset="0"/>
        <a:buChar char="•"/>
        <a:defRPr lang="fr-FR" sz="1943" kern="1200">
          <a:solidFill>
            <a:schemeClr val="tx1"/>
          </a:solidFill>
          <a:latin typeface="+mn-lt"/>
          <a:ea typeface="+mn-ea"/>
          <a:cs typeface="+mn-cs"/>
        </a:defRPr>
      </a:lvl4pPr>
      <a:lvl5pPr marL="2220552" indent="-246728" algn="l" defTabSz="986912" rtl="0" eaLnBrk="1" latinLnBrk="0" hangingPunct="1">
        <a:lnSpc>
          <a:spcPct val="90000"/>
        </a:lnSpc>
        <a:spcBef>
          <a:spcPts val="540"/>
        </a:spcBef>
        <a:buFont typeface="Arial" panose="020B0604020202020204" pitchFamily="34" charset="0"/>
        <a:buChar char="•"/>
        <a:defRPr lang="fr-FR" sz="1943" kern="1200">
          <a:solidFill>
            <a:schemeClr val="tx1"/>
          </a:solidFill>
          <a:latin typeface="+mn-lt"/>
          <a:ea typeface="+mn-ea"/>
          <a:cs typeface="+mn-cs"/>
        </a:defRPr>
      </a:lvl5pPr>
      <a:lvl6pPr marL="2714008" indent="-246728" algn="l" defTabSz="986912" rtl="0" eaLnBrk="1" latinLnBrk="0" hangingPunct="1">
        <a:lnSpc>
          <a:spcPct val="90000"/>
        </a:lnSpc>
        <a:spcBef>
          <a:spcPts val="540"/>
        </a:spcBef>
        <a:buFont typeface="Arial" panose="020B0604020202020204" pitchFamily="34" charset="0"/>
        <a:buChar char="•"/>
        <a:defRPr lang="fr-FR" sz="1943" kern="1200">
          <a:solidFill>
            <a:schemeClr val="tx1"/>
          </a:solidFill>
          <a:latin typeface="+mn-lt"/>
          <a:ea typeface="+mn-ea"/>
          <a:cs typeface="+mn-cs"/>
        </a:defRPr>
      </a:lvl6pPr>
      <a:lvl7pPr marL="3207464" indent="-246728" algn="l" defTabSz="986912" rtl="0" eaLnBrk="1" latinLnBrk="0" hangingPunct="1">
        <a:lnSpc>
          <a:spcPct val="90000"/>
        </a:lnSpc>
        <a:spcBef>
          <a:spcPts val="540"/>
        </a:spcBef>
        <a:buFont typeface="Arial" panose="020B0604020202020204" pitchFamily="34" charset="0"/>
        <a:buChar char="•"/>
        <a:defRPr lang="fr-FR" sz="1943" kern="1200">
          <a:solidFill>
            <a:schemeClr val="tx1"/>
          </a:solidFill>
          <a:latin typeface="+mn-lt"/>
          <a:ea typeface="+mn-ea"/>
          <a:cs typeface="+mn-cs"/>
        </a:defRPr>
      </a:lvl7pPr>
      <a:lvl8pPr marL="3700920" indent="-246728" algn="l" defTabSz="986912" rtl="0" eaLnBrk="1" latinLnBrk="0" hangingPunct="1">
        <a:lnSpc>
          <a:spcPct val="90000"/>
        </a:lnSpc>
        <a:spcBef>
          <a:spcPts val="540"/>
        </a:spcBef>
        <a:buFont typeface="Arial" panose="020B0604020202020204" pitchFamily="34" charset="0"/>
        <a:buChar char="•"/>
        <a:defRPr lang="fr-FR" sz="1943" kern="1200">
          <a:solidFill>
            <a:schemeClr val="tx1"/>
          </a:solidFill>
          <a:latin typeface="+mn-lt"/>
          <a:ea typeface="+mn-ea"/>
          <a:cs typeface="+mn-cs"/>
        </a:defRPr>
      </a:lvl8pPr>
      <a:lvl9pPr marL="4194376" indent="-246728" algn="l" defTabSz="986912" rtl="0" eaLnBrk="1" latinLnBrk="0" hangingPunct="1">
        <a:lnSpc>
          <a:spcPct val="90000"/>
        </a:lnSpc>
        <a:spcBef>
          <a:spcPts val="540"/>
        </a:spcBef>
        <a:buFont typeface="Arial" panose="020B0604020202020204" pitchFamily="34" charset="0"/>
        <a:buChar char="•"/>
        <a:defRPr lang="fr-FR" sz="19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86912" rtl="0" eaLnBrk="1" latinLnBrk="0" hangingPunct="1">
        <a:defRPr lang="fr-FR" sz="1943" kern="1200">
          <a:solidFill>
            <a:schemeClr val="tx1"/>
          </a:solidFill>
          <a:latin typeface="+mn-lt"/>
          <a:ea typeface="+mn-ea"/>
          <a:cs typeface="+mn-cs"/>
        </a:defRPr>
      </a:lvl1pPr>
      <a:lvl2pPr marL="493456" algn="l" defTabSz="986912" rtl="0" eaLnBrk="1" latinLnBrk="0" hangingPunct="1">
        <a:defRPr lang="fr-FR" sz="1943" kern="1200">
          <a:solidFill>
            <a:schemeClr val="tx1"/>
          </a:solidFill>
          <a:latin typeface="+mn-lt"/>
          <a:ea typeface="+mn-ea"/>
          <a:cs typeface="+mn-cs"/>
        </a:defRPr>
      </a:lvl2pPr>
      <a:lvl3pPr marL="986912" algn="l" defTabSz="986912" rtl="0" eaLnBrk="1" latinLnBrk="0" hangingPunct="1">
        <a:defRPr lang="fr-FR" sz="1943" kern="1200">
          <a:solidFill>
            <a:schemeClr val="tx1"/>
          </a:solidFill>
          <a:latin typeface="+mn-lt"/>
          <a:ea typeface="+mn-ea"/>
          <a:cs typeface="+mn-cs"/>
        </a:defRPr>
      </a:lvl3pPr>
      <a:lvl4pPr marL="1480368" algn="l" defTabSz="986912" rtl="0" eaLnBrk="1" latinLnBrk="0" hangingPunct="1">
        <a:defRPr lang="fr-FR" sz="1943" kern="1200">
          <a:solidFill>
            <a:schemeClr val="tx1"/>
          </a:solidFill>
          <a:latin typeface="+mn-lt"/>
          <a:ea typeface="+mn-ea"/>
          <a:cs typeface="+mn-cs"/>
        </a:defRPr>
      </a:lvl4pPr>
      <a:lvl5pPr marL="1973824" algn="l" defTabSz="986912" rtl="0" eaLnBrk="1" latinLnBrk="0" hangingPunct="1">
        <a:defRPr lang="fr-FR" sz="1943" kern="1200">
          <a:solidFill>
            <a:schemeClr val="tx1"/>
          </a:solidFill>
          <a:latin typeface="+mn-lt"/>
          <a:ea typeface="+mn-ea"/>
          <a:cs typeface="+mn-cs"/>
        </a:defRPr>
      </a:lvl5pPr>
      <a:lvl6pPr marL="2467280" algn="l" defTabSz="986912" rtl="0" eaLnBrk="1" latinLnBrk="0" hangingPunct="1">
        <a:defRPr lang="fr-FR" sz="1943" kern="1200">
          <a:solidFill>
            <a:schemeClr val="tx1"/>
          </a:solidFill>
          <a:latin typeface="+mn-lt"/>
          <a:ea typeface="+mn-ea"/>
          <a:cs typeface="+mn-cs"/>
        </a:defRPr>
      </a:lvl6pPr>
      <a:lvl7pPr marL="2960736" algn="l" defTabSz="986912" rtl="0" eaLnBrk="1" latinLnBrk="0" hangingPunct="1">
        <a:defRPr lang="fr-FR" sz="1943" kern="1200">
          <a:solidFill>
            <a:schemeClr val="tx1"/>
          </a:solidFill>
          <a:latin typeface="+mn-lt"/>
          <a:ea typeface="+mn-ea"/>
          <a:cs typeface="+mn-cs"/>
        </a:defRPr>
      </a:lvl7pPr>
      <a:lvl8pPr marL="3454192" algn="l" defTabSz="986912" rtl="0" eaLnBrk="1" latinLnBrk="0" hangingPunct="1">
        <a:defRPr lang="fr-FR" sz="1943" kern="1200">
          <a:solidFill>
            <a:schemeClr val="tx1"/>
          </a:solidFill>
          <a:latin typeface="+mn-lt"/>
          <a:ea typeface="+mn-ea"/>
          <a:cs typeface="+mn-cs"/>
        </a:defRPr>
      </a:lvl8pPr>
      <a:lvl9pPr marL="3947648" algn="l" defTabSz="986912" rtl="0" eaLnBrk="1" latinLnBrk="0" hangingPunct="1">
        <a:defRPr lang="fr-FR" sz="19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2" pos="2245" userDrawn="1">
          <p15:clr>
            <a:srgbClr val="F26B43"/>
          </p15:clr>
        </p15:guide>
        <p15:guide id="3" pos="4490" userDrawn="1">
          <p15:clr>
            <a:srgbClr val="F26B43"/>
          </p15:clr>
        </p15:guide>
        <p15:guide id="4" pos="153" userDrawn="1">
          <p15:clr>
            <a:srgbClr val="5ACBF0"/>
          </p15:clr>
        </p15:guide>
        <p15:guide id="6" pos="6582" userDrawn="1">
          <p15:clr>
            <a:srgbClr val="5ACBF0"/>
          </p15:clr>
        </p15:guide>
        <p15:guide id="8" orient="horz" pos="140" userDrawn="1">
          <p15:clr>
            <a:srgbClr val="5ACBF0"/>
          </p15:clr>
        </p15:guide>
        <p15:guide id="9" orient="horz" pos="4622" userDrawn="1">
          <p15:clr>
            <a:srgbClr val="5ACBF0"/>
          </p15:clr>
        </p15:guide>
        <p15:guide id="10" pos="2092" userDrawn="1">
          <p15:clr>
            <a:srgbClr val="5ACBF0"/>
          </p15:clr>
        </p15:guide>
        <p15:guide id="11" pos="2398" userDrawn="1">
          <p15:clr>
            <a:srgbClr val="5ACBF0"/>
          </p15:clr>
        </p15:guide>
        <p15:guide id="12" pos="4337" userDrawn="1">
          <p15:clr>
            <a:srgbClr val="5ACBF0"/>
          </p15:clr>
        </p15:guide>
        <p15:guide id="13" pos="4643" userDrawn="1">
          <p15:clr>
            <a:srgbClr val="5ACBF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https://ecoagri.national.agri/aleanat/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hyperlink" Target="mailto:X@X.gouv.fr" TargetMode="External"/><Relationship Id="rId4" Type="http://schemas.openxmlformats.org/officeDocument/2006/relationships/hyperlink" Target="mailto:assistance.dsa@agriculture.gouv.fr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coagri.national.agri/aleanat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Rectangle 283">
            <a:extLst>
              <a:ext uri="{FF2B5EF4-FFF2-40B4-BE49-F238E27FC236}">
                <a16:creationId xmlns:a16="http://schemas.microsoft.com/office/drawing/2014/main" id="{69EF14C4-A768-8ADF-29C6-837DC77F627D}"/>
              </a:ext>
            </a:extLst>
          </p:cNvPr>
          <p:cNvSpPr/>
          <p:nvPr/>
        </p:nvSpPr>
        <p:spPr>
          <a:xfrm>
            <a:off x="3520565" y="3185856"/>
            <a:ext cx="3528000" cy="20666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</a:lstStyle>
          <a:p>
            <a:pPr algn="ctr" rtl="0"/>
            <a:endParaRPr lang="fr-FR" sz="1826" dirty="0"/>
          </a:p>
        </p:txBody>
      </p:sp>
      <p:sp>
        <p:nvSpPr>
          <p:cNvPr id="267" name="Rectangle 266">
            <a:extLst>
              <a:ext uri="{FF2B5EF4-FFF2-40B4-BE49-F238E27FC236}">
                <a16:creationId xmlns:a16="http://schemas.microsoft.com/office/drawing/2014/main" id="{B0250418-9E33-8262-C138-269F80625518}"/>
              </a:ext>
            </a:extLst>
          </p:cNvPr>
          <p:cNvSpPr/>
          <p:nvPr/>
        </p:nvSpPr>
        <p:spPr>
          <a:xfrm>
            <a:off x="3520565" y="5281900"/>
            <a:ext cx="3528000" cy="227828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</a:lstStyle>
          <a:p>
            <a:pPr algn="ctr" rtl="0"/>
            <a:endParaRPr lang="fr-FR" sz="1826" dirty="0"/>
          </a:p>
        </p:txBody>
      </p:sp>
      <p:sp>
        <p:nvSpPr>
          <p:cNvPr id="266" name="Rectangle 265">
            <a:extLst>
              <a:ext uri="{FF2B5EF4-FFF2-40B4-BE49-F238E27FC236}">
                <a16:creationId xmlns:a16="http://schemas.microsoft.com/office/drawing/2014/main" id="{72105650-0F2B-E72C-19D3-3D061EC91CE5}"/>
              </a:ext>
            </a:extLst>
          </p:cNvPr>
          <p:cNvSpPr/>
          <p:nvPr/>
        </p:nvSpPr>
        <p:spPr>
          <a:xfrm>
            <a:off x="3520565" y="1"/>
            <a:ext cx="3528000" cy="311934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</a:lstStyle>
          <a:p>
            <a:pPr algn="ctr" rtl="0"/>
            <a:endParaRPr lang="fr-FR" sz="1826" dirty="0"/>
          </a:p>
        </p:txBody>
      </p:sp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CFA6612F-B81F-41BF-B027-EEE273D8983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1900" y="3576960"/>
            <a:ext cx="3343913" cy="1515512"/>
          </a:xfrm>
        </p:spPr>
        <p:txBody>
          <a:bodyPr vert="horz" lIns="0" tIns="49347" rIns="0" bIns="49347" rtlCol="0" anchor="t">
            <a:normAutofit lnSpcReduction="10000"/>
          </a:bodyPr>
          <a:lstStyle>
            <a:defPPr>
              <a:defRPr lang="fr-FR"/>
            </a:defPPr>
          </a:lstStyle>
          <a:p>
            <a:pPr>
              <a:spcAft>
                <a:spcPts val="200"/>
              </a:spcAft>
            </a:pPr>
            <a:r>
              <a:rPr lang="fr-FR" dirty="0"/>
              <a:t>Les </a:t>
            </a:r>
            <a:r>
              <a:rPr lang="fr-FR" sz="1100" dirty="0" smtClean="0"/>
              <a:t>documents et informations à rassembler avant de déposer votre demande : </a:t>
            </a:r>
            <a:endParaRPr lang="fr-FR" sz="1100" dirty="0"/>
          </a:p>
          <a:p>
            <a:pPr lvl="1">
              <a:spcAft>
                <a:spcPts val="300"/>
              </a:spcAft>
            </a:pPr>
            <a:r>
              <a:rPr lang="fr-FR" sz="1000" dirty="0" smtClean="0"/>
              <a:t>Les surfaces en production de mes cultures sinistrées et les contrats d’assurance éventuels de ces cultures</a:t>
            </a:r>
            <a:endParaRPr lang="fr-FR" sz="1000" dirty="0"/>
          </a:p>
          <a:p>
            <a:pPr lvl="1">
              <a:spcAft>
                <a:spcPts val="300"/>
              </a:spcAft>
            </a:pPr>
            <a:r>
              <a:rPr lang="fr-FR" sz="1000" dirty="0" smtClean="0"/>
              <a:t>Un justificatif de votre rendement pour </a:t>
            </a:r>
            <a:r>
              <a:rPr lang="fr-FR" sz="1000" dirty="0"/>
              <a:t>l’année sinistrée, ainsi que </a:t>
            </a:r>
            <a:r>
              <a:rPr lang="fr-FR" sz="1000" dirty="0" smtClean="0"/>
              <a:t>les justificatifs de rendement des 3 </a:t>
            </a:r>
            <a:r>
              <a:rPr lang="fr-FR" sz="1000" dirty="0"/>
              <a:t>à 5 années précédentes.  </a:t>
            </a:r>
            <a:endParaRPr lang="fr-FR" sz="1000" dirty="0" smtClean="0"/>
          </a:p>
          <a:p>
            <a:pPr lvl="1">
              <a:spcAft>
                <a:spcPts val="300"/>
              </a:spcAft>
            </a:pPr>
            <a:r>
              <a:rPr lang="fr-FR" sz="1000" dirty="0" smtClean="0"/>
              <a:t>L’IBAN du compte bancaire de mon exploitation</a:t>
            </a:r>
            <a:endParaRPr lang="fr-FR" sz="1000" dirty="0"/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7E8B0BF5-DED9-48AD-B791-79451DBD8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52" y="3320171"/>
            <a:ext cx="3240000" cy="288000"/>
          </a:xfrm>
        </p:spPr>
        <p:txBody>
          <a:bodyPr rtlCol="0"/>
          <a:lstStyle>
            <a:defPPr>
              <a:defRPr lang="fr-FR"/>
            </a:defPPr>
          </a:lstStyle>
          <a:p>
            <a:r>
              <a:rPr lang="fr-FR" dirty="0">
                <a:solidFill>
                  <a:schemeClr val="accent1"/>
                </a:solidFill>
              </a:rPr>
              <a:t>Documents à </a:t>
            </a:r>
            <a:r>
              <a:rPr lang="fr-FR" dirty="0" smtClean="0">
                <a:solidFill>
                  <a:schemeClr val="accent1"/>
                </a:solidFill>
              </a:rPr>
              <a:t>préparer en amont</a:t>
            </a:r>
            <a:endParaRPr lang="fr-FR" dirty="0">
              <a:solidFill>
                <a:schemeClr val="accent1"/>
              </a:solidFill>
            </a:endParaRPr>
          </a:p>
        </p:txBody>
      </p:sp>
      <p:sp>
        <p:nvSpPr>
          <p:cNvPr id="9" name="Sous-titre 8">
            <a:extLst>
              <a:ext uri="{FF2B5EF4-FFF2-40B4-BE49-F238E27FC236}">
                <a16:creationId xmlns:a16="http://schemas.microsoft.com/office/drawing/2014/main" id="{029094A9-C588-4F46-BFE7-86B912DC19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96912" y="5369900"/>
            <a:ext cx="3142237" cy="712423"/>
          </a:xfrm>
        </p:spPr>
        <p:txBody>
          <a:bodyPr rtlCol="0">
            <a:noAutofit/>
          </a:bodyPr>
          <a:lstStyle>
            <a:defPPr>
              <a:defRPr lang="fr-FR"/>
            </a:defPPr>
          </a:lstStyle>
          <a:p>
            <a:r>
              <a:rPr lang="fr-FR" sz="1200" i="1" dirty="0"/>
              <a:t>Téléprocédure de déclaration des pertes de </a:t>
            </a:r>
            <a:r>
              <a:rPr lang="fr-FR" sz="1200" i="1" dirty="0" smtClean="0"/>
              <a:t>récoltes </a:t>
            </a:r>
            <a:r>
              <a:rPr lang="fr-FR" sz="1200" b="1" i="1" dirty="0" smtClean="0"/>
              <a:t>sur cultures non assurées </a:t>
            </a:r>
            <a:r>
              <a:rPr lang="fr-FR" sz="1200" i="1" dirty="0"/>
              <a:t>et </a:t>
            </a:r>
            <a:r>
              <a:rPr lang="fr-FR" sz="1200" i="1" dirty="0" smtClean="0"/>
              <a:t>de demande </a:t>
            </a:r>
            <a:r>
              <a:rPr lang="fr-FR" sz="1200" i="1" dirty="0"/>
              <a:t>d'indemnisation fondée sur la solidarité nationale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7C6CA22C-C2B7-4AE0-B1F1-DC4450AE4F03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163932" y="571487"/>
            <a:ext cx="3154319" cy="1908000"/>
          </a:xfrm>
        </p:spPr>
        <p:txBody>
          <a:bodyPr vert="horz" lIns="0" tIns="49347" rIns="0" bIns="49347" rtlCol="0">
            <a:noAutofit/>
          </a:bodyPr>
          <a:lstStyle>
            <a:defPPr>
              <a:defRPr lang="fr-FR"/>
            </a:defPPr>
          </a:lstStyle>
          <a:p>
            <a:r>
              <a:rPr lang="fr-FR" dirty="0">
                <a:hlinkClick r:id="rId3"/>
              </a:rPr>
              <a:t>https://ecoagri.national.agri/aleanat/</a:t>
            </a:r>
            <a:endParaRPr lang="fr-FR" dirty="0"/>
          </a:p>
          <a:p>
            <a:endParaRPr lang="fr-FR" dirty="0"/>
          </a:p>
          <a:p>
            <a:r>
              <a:rPr lang="fr-FR" dirty="0"/>
              <a:t>Téléprocédure à destination des agriculteurs dont le siège d’exploitation est situé sur une zone reconnue sinistrée</a:t>
            </a:r>
          </a:p>
          <a:p>
            <a:endParaRPr lang="fr-FR" dirty="0"/>
          </a:p>
          <a:p>
            <a:r>
              <a:rPr lang="fr-FR" dirty="0"/>
              <a:t>Identifiez-vous via un compte Agriculture, ou via FranceConnect</a:t>
            </a:r>
          </a:p>
        </p:txBody>
      </p:sp>
      <p:sp>
        <p:nvSpPr>
          <p:cNvPr id="81" name="Espace réservé du texte 80">
            <a:extLst>
              <a:ext uri="{FF2B5EF4-FFF2-40B4-BE49-F238E27FC236}">
                <a16:creationId xmlns:a16="http://schemas.microsoft.com/office/drawing/2014/main" id="{952AD434-9453-FC27-9E50-0F616CF63B14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78252" y="217051"/>
            <a:ext cx="3240000" cy="288000"/>
          </a:xfrm>
        </p:spPr>
        <p:txBody>
          <a:bodyPr/>
          <a:lstStyle/>
          <a:p>
            <a:r>
              <a:rPr lang="fr-FR" dirty="0"/>
              <a:t>Accès à AléaNat</a:t>
            </a:r>
          </a:p>
        </p:txBody>
      </p:sp>
      <p:sp>
        <p:nvSpPr>
          <p:cNvPr id="222" name="Espace réservé du texte 221">
            <a:extLst>
              <a:ext uri="{FF2B5EF4-FFF2-40B4-BE49-F238E27FC236}">
                <a16:creationId xmlns:a16="http://schemas.microsoft.com/office/drawing/2014/main" id="{33FF7975-EA51-5F94-BDC9-4EF434F274CB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3606800" y="6015673"/>
            <a:ext cx="3240088" cy="1302291"/>
          </a:xfrm>
        </p:spPr>
        <p:txBody>
          <a:bodyPr/>
          <a:lstStyle/>
          <a:p>
            <a:pPr algn="just"/>
            <a:r>
              <a:rPr lang="fr-FR" dirty="0"/>
              <a:t>Assistance authentification : </a:t>
            </a:r>
            <a:endParaRPr lang="fr-FR" dirty="0" smtClean="0"/>
          </a:p>
          <a:p>
            <a:r>
              <a:rPr lang="fr-FR" dirty="0" smtClean="0"/>
              <a:t>Envoyez votre demande à </a:t>
            </a:r>
            <a:r>
              <a:rPr lang="fr-FR" dirty="0" smtClean="0">
                <a:hlinkClick r:id="rId4"/>
              </a:rPr>
              <a:t>assistance.dsa@agriculture.gouv.fr</a:t>
            </a:r>
            <a:r>
              <a:rPr lang="fr-FR" dirty="0" smtClean="0"/>
              <a:t> </a:t>
            </a:r>
          </a:p>
          <a:p>
            <a:endParaRPr lang="fr-FR" dirty="0"/>
          </a:p>
          <a:p>
            <a:r>
              <a:rPr lang="fr-FR" dirty="0"/>
              <a:t>Assistance AléaNat : </a:t>
            </a:r>
          </a:p>
          <a:p>
            <a:r>
              <a:rPr lang="fr-FR" dirty="0"/>
              <a:t>Sur l’application, cliquez sur</a:t>
            </a:r>
          </a:p>
          <a:p>
            <a:r>
              <a:rPr lang="fr-FR" dirty="0"/>
              <a:t>Auprès de votre DDT par mail à </a:t>
            </a:r>
            <a:r>
              <a:rPr lang="fr-FR" dirty="0">
                <a:hlinkClick r:id="rId5"/>
              </a:rPr>
              <a:t>X@X.gouv.fr</a:t>
            </a:r>
            <a:endParaRPr lang="fr-FR" dirty="0"/>
          </a:p>
        </p:txBody>
      </p:sp>
      <p:sp>
        <p:nvSpPr>
          <p:cNvPr id="207" name="Espace réservé du texte 206">
            <a:extLst>
              <a:ext uri="{FF2B5EF4-FFF2-40B4-BE49-F238E27FC236}">
                <a16:creationId xmlns:a16="http://schemas.microsoft.com/office/drawing/2014/main" id="{17A28773-095C-A631-F89A-3E3140038024}"/>
              </a:ext>
            </a:extLst>
          </p:cNvPr>
          <p:cNvSpPr>
            <a:spLocks noGrp="1"/>
          </p:cNvSpPr>
          <p:nvPr>
            <p:ph type="body" sz="quarter" idx="47"/>
          </p:nvPr>
        </p:nvSpPr>
        <p:spPr>
          <a:xfrm>
            <a:off x="3606800" y="3289622"/>
            <a:ext cx="3240088" cy="287338"/>
          </a:xfrm>
        </p:spPr>
        <p:txBody>
          <a:bodyPr/>
          <a:lstStyle/>
          <a:p>
            <a:r>
              <a:rPr lang="fr-FR" dirty="0"/>
              <a:t>Comment </a:t>
            </a:r>
            <a:r>
              <a:rPr lang="fr-FR" dirty="0" smtClean="0"/>
              <a:t>conserver mes </a:t>
            </a:r>
            <a:r>
              <a:rPr lang="fr-FR" dirty="0"/>
              <a:t>déclarations ?</a:t>
            </a:r>
          </a:p>
        </p:txBody>
      </p:sp>
      <p:sp>
        <p:nvSpPr>
          <p:cNvPr id="109" name="Espace réservé du texte 108">
            <a:extLst>
              <a:ext uri="{FF2B5EF4-FFF2-40B4-BE49-F238E27FC236}">
                <a16:creationId xmlns:a16="http://schemas.microsoft.com/office/drawing/2014/main" id="{5C02209D-CFD5-2B4E-DEED-6966CD034940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163933" y="5540695"/>
            <a:ext cx="3240000" cy="288000"/>
          </a:xfrm>
        </p:spPr>
        <p:txBody>
          <a:bodyPr/>
          <a:lstStyle/>
          <a:p>
            <a:r>
              <a:rPr lang="fr-FR" dirty="0"/>
              <a:t>Justificatifs à transmettre à la </a:t>
            </a:r>
            <a:r>
              <a:rPr lang="fr-FR" dirty="0" smtClean="0"/>
              <a:t>DDTM dès votre déclaration signée : </a:t>
            </a:r>
            <a:endParaRPr lang="fr-FR" dirty="0"/>
          </a:p>
        </p:txBody>
      </p:sp>
      <p:sp>
        <p:nvSpPr>
          <p:cNvPr id="208" name="Espace réservé du texte 207">
            <a:extLst>
              <a:ext uri="{FF2B5EF4-FFF2-40B4-BE49-F238E27FC236}">
                <a16:creationId xmlns:a16="http://schemas.microsoft.com/office/drawing/2014/main" id="{2C67F480-21DA-B4BD-36DC-A1F9E6FDA61D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>
          <a:xfrm>
            <a:off x="3606800" y="203202"/>
            <a:ext cx="3240088" cy="288000"/>
          </a:xfrm>
        </p:spPr>
        <p:txBody>
          <a:bodyPr/>
          <a:lstStyle/>
          <a:p>
            <a:r>
              <a:rPr lang="fr-FR" dirty="0">
                <a:solidFill>
                  <a:schemeClr val="accent1"/>
                </a:solidFill>
              </a:rPr>
              <a:t>AléaNat : un site sécurisé </a:t>
            </a:r>
          </a:p>
        </p:txBody>
      </p:sp>
      <p:sp>
        <p:nvSpPr>
          <p:cNvPr id="209" name="Espace réservé du texte 208">
            <a:extLst>
              <a:ext uri="{FF2B5EF4-FFF2-40B4-BE49-F238E27FC236}">
                <a16:creationId xmlns:a16="http://schemas.microsoft.com/office/drawing/2014/main" id="{8EE7F003-2B58-22F9-B687-5C0C9BCA88D7}"/>
              </a:ext>
            </a:extLst>
          </p:cNvPr>
          <p:cNvSpPr>
            <a:spLocks noGrp="1"/>
          </p:cNvSpPr>
          <p:nvPr>
            <p:ph type="body" sz="quarter" idx="51"/>
          </p:nvPr>
        </p:nvSpPr>
        <p:spPr>
          <a:xfrm>
            <a:off x="3606800" y="5529612"/>
            <a:ext cx="3240088" cy="288925"/>
          </a:xfrm>
        </p:spPr>
        <p:txBody>
          <a:bodyPr/>
          <a:lstStyle/>
          <a:p>
            <a:r>
              <a:rPr lang="fr-FR" dirty="0">
                <a:solidFill>
                  <a:schemeClr val="accent1"/>
                </a:solidFill>
              </a:rPr>
              <a:t>Besoin d’aide ?</a:t>
            </a:r>
          </a:p>
        </p:txBody>
      </p:sp>
      <p:sp>
        <p:nvSpPr>
          <p:cNvPr id="210" name="Espace réservé du texte 209">
            <a:extLst>
              <a:ext uri="{FF2B5EF4-FFF2-40B4-BE49-F238E27FC236}">
                <a16:creationId xmlns:a16="http://schemas.microsoft.com/office/drawing/2014/main" id="{FA6AEB6B-A1E7-3F3C-FB4E-AE4EA547BA03}"/>
              </a:ext>
            </a:extLst>
          </p:cNvPr>
          <p:cNvSpPr>
            <a:spLocks noGrp="1"/>
          </p:cNvSpPr>
          <p:nvPr>
            <p:ph type="body" sz="quarter" idx="52"/>
          </p:nvPr>
        </p:nvSpPr>
        <p:spPr>
          <a:xfrm>
            <a:off x="163933" y="5828696"/>
            <a:ext cx="3271880" cy="16864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300"/>
              </a:spcAft>
              <a:buNone/>
            </a:pPr>
            <a:r>
              <a:rPr lang="fr-FR" dirty="0" smtClean="0"/>
              <a:t>Obligatoirement, pour chaque culture sinistrée :</a:t>
            </a:r>
          </a:p>
          <a:p>
            <a:pPr marL="180000" algn="just">
              <a:spcAft>
                <a:spcPts val="300"/>
              </a:spcAft>
            </a:pPr>
            <a:r>
              <a:rPr lang="fr-FR" dirty="0" smtClean="0"/>
              <a:t>Le justificatif </a:t>
            </a:r>
            <a:r>
              <a:rPr lang="fr-FR" dirty="0"/>
              <a:t>du </a:t>
            </a:r>
            <a:r>
              <a:rPr lang="fr-FR" b="1" dirty="0"/>
              <a:t>rendement </a:t>
            </a:r>
            <a:r>
              <a:rPr lang="fr-FR" b="1" dirty="0" smtClean="0"/>
              <a:t>de </a:t>
            </a:r>
            <a:r>
              <a:rPr lang="fr-FR" b="1" dirty="0"/>
              <a:t>l’année </a:t>
            </a:r>
            <a:r>
              <a:rPr lang="fr-FR" b="1" dirty="0" smtClean="0"/>
              <a:t>sinistrée</a:t>
            </a:r>
          </a:p>
          <a:p>
            <a:pPr marL="180000" algn="just">
              <a:spcAft>
                <a:spcPts val="300"/>
              </a:spcAft>
            </a:pPr>
            <a:r>
              <a:rPr lang="fr-FR" dirty="0" smtClean="0"/>
              <a:t>Et les justificatifs de vos </a:t>
            </a:r>
            <a:r>
              <a:rPr lang="fr-FR" b="1" dirty="0" smtClean="0"/>
              <a:t>rendements annuels historiques </a:t>
            </a:r>
            <a:r>
              <a:rPr lang="fr-FR" dirty="0" smtClean="0"/>
              <a:t>pour les </a:t>
            </a:r>
            <a:r>
              <a:rPr lang="fr-FR" b="1" dirty="0" smtClean="0"/>
              <a:t>3 </a:t>
            </a:r>
            <a:r>
              <a:rPr lang="fr-FR" b="1" dirty="0"/>
              <a:t>années </a:t>
            </a:r>
            <a:r>
              <a:rPr lang="fr-FR" b="1" dirty="0" smtClean="0"/>
              <a:t>précédant</a:t>
            </a:r>
            <a:r>
              <a:rPr lang="fr-FR" dirty="0" smtClean="0"/>
              <a:t> le sinistre au moins (ou de façon optionnelle pour les 5 dernière années). </a:t>
            </a:r>
            <a:endParaRPr lang="fr-FR" dirty="0"/>
          </a:p>
          <a:p>
            <a:pPr marL="0" indent="0" algn="just">
              <a:spcAft>
                <a:spcPts val="300"/>
              </a:spcAft>
              <a:buNone/>
            </a:pPr>
            <a:r>
              <a:rPr lang="fr-FR" dirty="0" smtClean="0"/>
              <a:t>Et si vous êtes </a:t>
            </a:r>
            <a:r>
              <a:rPr lang="fr-FR" dirty="0"/>
              <a:t>jeune agriculteur ou nouvel </a:t>
            </a:r>
            <a:r>
              <a:rPr lang="fr-FR" dirty="0" smtClean="0"/>
              <a:t>installé :</a:t>
            </a:r>
          </a:p>
          <a:p>
            <a:pPr marL="180000" algn="just">
              <a:spcAft>
                <a:spcPts val="300"/>
              </a:spcAft>
            </a:pPr>
            <a:r>
              <a:rPr lang="fr-FR" dirty="0" smtClean="0"/>
              <a:t>Votre attestation </a:t>
            </a:r>
            <a:r>
              <a:rPr lang="fr-FR" dirty="0"/>
              <a:t>d’affiliation à la MSA faisant apparaître </a:t>
            </a:r>
            <a:r>
              <a:rPr lang="fr-FR" dirty="0" smtClean="0"/>
              <a:t>votre </a:t>
            </a:r>
            <a:r>
              <a:rPr lang="fr-FR" dirty="0"/>
              <a:t>date d’affiliation.</a:t>
            </a:r>
          </a:p>
        </p:txBody>
      </p:sp>
      <p:sp>
        <p:nvSpPr>
          <p:cNvPr id="221" name="Espace réservé du texte 220">
            <a:extLst>
              <a:ext uri="{FF2B5EF4-FFF2-40B4-BE49-F238E27FC236}">
                <a16:creationId xmlns:a16="http://schemas.microsoft.com/office/drawing/2014/main" id="{8D25920F-4AE4-DCA0-8031-9B58E54A14BF}"/>
              </a:ext>
            </a:extLst>
          </p:cNvPr>
          <p:cNvSpPr>
            <a:spLocks noGrp="1"/>
          </p:cNvSpPr>
          <p:nvPr>
            <p:ph type="body" sz="quarter" idx="53"/>
          </p:nvPr>
        </p:nvSpPr>
        <p:spPr>
          <a:xfrm>
            <a:off x="3606205" y="456707"/>
            <a:ext cx="3240000" cy="1637361"/>
          </a:xfrm>
        </p:spPr>
        <p:txBody>
          <a:bodyPr>
            <a:normAutofit/>
          </a:bodyPr>
          <a:lstStyle/>
          <a:p>
            <a:pPr algn="just">
              <a:spcAft>
                <a:spcPts val="200"/>
              </a:spcAft>
            </a:pPr>
            <a:r>
              <a:rPr lang="fr-FR" dirty="0"/>
              <a:t>Compte tenu du caractère personnel </a:t>
            </a:r>
            <a:r>
              <a:rPr lang="fr-FR" dirty="0" smtClean="0"/>
              <a:t>et confidentiel </a:t>
            </a:r>
            <a:r>
              <a:rPr lang="fr-FR" dirty="0"/>
              <a:t>des informations mises à disposition pour cette téléprocédure, l’application répond à des exigences de sécurité très strictes. </a:t>
            </a:r>
          </a:p>
          <a:p>
            <a:pPr lvl="1" algn="just">
              <a:spcAft>
                <a:spcPts val="200"/>
              </a:spcAft>
            </a:pPr>
            <a:r>
              <a:rPr lang="fr-FR" dirty="0"/>
              <a:t>Lors de la phase d’authentification, AléaNat utilise un certificat de sécurité que vous devez accepter pour accéder à l’application.</a:t>
            </a:r>
          </a:p>
          <a:p>
            <a:pPr lvl="1">
              <a:spcAft>
                <a:spcPts val="200"/>
              </a:spcAft>
            </a:pPr>
            <a:r>
              <a:rPr lang="fr-FR" dirty="0"/>
              <a:t>Seule la personne ayant créé le dossier peut recevoir le n° de dossier. Sans n° de dossier, il vous sera impossible d’accéder à votre télédéclaration. </a:t>
            </a:r>
          </a:p>
        </p:txBody>
      </p:sp>
      <p:sp>
        <p:nvSpPr>
          <p:cNvPr id="223" name="Espace réservé du texte 222">
            <a:extLst>
              <a:ext uri="{FF2B5EF4-FFF2-40B4-BE49-F238E27FC236}">
                <a16:creationId xmlns:a16="http://schemas.microsoft.com/office/drawing/2014/main" id="{7C07468E-1682-655E-C24E-9347E4B63324}"/>
              </a:ext>
            </a:extLst>
          </p:cNvPr>
          <p:cNvSpPr>
            <a:spLocks noGrp="1"/>
          </p:cNvSpPr>
          <p:nvPr>
            <p:ph type="body" sz="quarter" idx="54"/>
          </p:nvPr>
        </p:nvSpPr>
        <p:spPr>
          <a:xfrm>
            <a:off x="3606117" y="3545442"/>
            <a:ext cx="3240088" cy="1841549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fr-FR" sz="1050" dirty="0"/>
              <a:t>Télécharger la télédéclaration :</a:t>
            </a:r>
          </a:p>
          <a:p>
            <a:pPr lvl="1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r-FR" sz="1000" dirty="0"/>
              <a:t>Lors de la vérification de la </a:t>
            </a:r>
            <a:r>
              <a:rPr lang="fr-FR" sz="1000" dirty="0" err="1"/>
              <a:t>télédéclaration</a:t>
            </a:r>
            <a:r>
              <a:rPr lang="fr-FR" sz="1000" dirty="0"/>
              <a:t> (dernière étape avant la signature), il est fortement conseillé de télécharger un exemplaire de son dossier.</a:t>
            </a:r>
          </a:p>
          <a:p>
            <a:pPr>
              <a:spcBef>
                <a:spcPts val="600"/>
              </a:spcBef>
            </a:pPr>
            <a:r>
              <a:rPr lang="fr-FR" sz="1050" dirty="0" smtClean="0"/>
              <a:t>Consulter </a:t>
            </a:r>
            <a:r>
              <a:rPr lang="fr-FR" sz="1050" dirty="0"/>
              <a:t>les déclarations antérieures :</a:t>
            </a:r>
          </a:p>
          <a:p>
            <a:pPr lvl="1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r-FR" sz="1000" dirty="0"/>
              <a:t>Si vous avez besoin de récupérer vos anciens dossiers signés, veuillez en faire la demande auprès de votre DDT(M).</a:t>
            </a:r>
          </a:p>
        </p:txBody>
      </p:sp>
      <p:pic>
        <p:nvPicPr>
          <p:cNvPr id="171" name="Espace réservé du contenu 4">
            <a:extLst>
              <a:ext uri="{FF2B5EF4-FFF2-40B4-BE49-F238E27FC236}">
                <a16:creationId xmlns:a16="http://schemas.microsoft.com/office/drawing/2014/main" id="{9CB62A61-B94F-8365-ACBE-9D2D8A6D2DAA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66912" t="36312" r="12500" b="54596"/>
          <a:stretch/>
        </p:blipFill>
        <p:spPr>
          <a:xfrm>
            <a:off x="977106" y="2101744"/>
            <a:ext cx="1442291" cy="377743"/>
          </a:xfrm>
          <a:prstGeom prst="rect">
            <a:avLst/>
          </a:prstGeom>
        </p:spPr>
      </p:pic>
      <p:pic>
        <p:nvPicPr>
          <p:cNvPr id="224" name="Image 223">
            <a:extLst>
              <a:ext uri="{FF2B5EF4-FFF2-40B4-BE49-F238E27FC236}">
                <a16:creationId xmlns:a16="http://schemas.microsoft.com/office/drawing/2014/main" id="{B27E1F61-1D70-FB0F-2642-15071451E7AA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b="21153"/>
          <a:stretch/>
        </p:blipFill>
        <p:spPr>
          <a:xfrm>
            <a:off x="5444966" y="6755717"/>
            <a:ext cx="1209844" cy="195290"/>
          </a:xfrm>
          <a:prstGeom prst="rect">
            <a:avLst/>
          </a:prstGeom>
        </p:spPr>
      </p:pic>
      <p:sp>
        <p:nvSpPr>
          <p:cNvPr id="264" name="Rectangle à coins arrondis 38">
            <a:extLst>
              <a:ext uri="{FF2B5EF4-FFF2-40B4-BE49-F238E27FC236}">
                <a16:creationId xmlns:a16="http://schemas.microsoft.com/office/drawing/2014/main" id="{3D657AB4-A129-9498-1379-8AD96704357B}"/>
              </a:ext>
            </a:extLst>
          </p:cNvPr>
          <p:cNvSpPr/>
          <p:nvPr/>
        </p:nvSpPr>
        <p:spPr>
          <a:xfrm>
            <a:off x="3627845" y="2214277"/>
            <a:ext cx="3313439" cy="751853"/>
          </a:xfrm>
          <a:prstGeom prst="roundRect">
            <a:avLst/>
          </a:prstGeom>
          <a:noFill/>
          <a:ln w="19050">
            <a:solidFill>
              <a:schemeClr val="accent6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</a:pPr>
            <a:r>
              <a:rPr lang="fr-FR" sz="900" dirty="0">
                <a:solidFill>
                  <a:schemeClr val="tx1"/>
                </a:solidFill>
                <a:latin typeface="Marianne" panose="02000000000000000000" pitchFamily="50" charset="0"/>
              </a:rPr>
              <a:t>Si vous ne retrouvez pas votre n° de dossier, cliquez sur « </a:t>
            </a:r>
            <a:r>
              <a:rPr lang="fr-FR" sz="900" b="1" dirty="0">
                <a:solidFill>
                  <a:schemeClr val="tx1"/>
                </a:solidFill>
                <a:latin typeface="Marianne" panose="02000000000000000000" pitchFamily="50" charset="0"/>
              </a:rPr>
              <a:t>n° de dossier oublié </a:t>
            </a:r>
            <a:r>
              <a:rPr lang="fr-FR" sz="900" dirty="0">
                <a:solidFill>
                  <a:schemeClr val="tx1"/>
                </a:solidFill>
                <a:latin typeface="Marianne" panose="02000000000000000000" pitchFamily="50" charset="0"/>
              </a:rPr>
              <a:t>» et le numéro sera envoyé sur l’adresse mail de la personne qui a créé le dossier. Vous pouvez également vous rapprocher de votre DDTM afin d’obtenir ce numéro.</a:t>
            </a:r>
            <a:endParaRPr lang="fr-FR" sz="900" dirty="0">
              <a:solidFill>
                <a:schemeClr val="tx1"/>
              </a:solidFill>
            </a:endParaRPr>
          </a:p>
        </p:txBody>
      </p:sp>
      <p:pic>
        <p:nvPicPr>
          <p:cNvPr id="265" name="Image 264">
            <a:extLst>
              <a:ext uri="{FF2B5EF4-FFF2-40B4-BE49-F238E27FC236}">
                <a16:creationId xmlns:a16="http://schemas.microsoft.com/office/drawing/2014/main" id="{16FD9BDA-5CC9-2720-2BCE-09F93CC22DCC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81868">
            <a:off x="3480298" y="2414246"/>
            <a:ext cx="295095" cy="295095"/>
          </a:xfrm>
          <a:prstGeom prst="rect">
            <a:avLst/>
          </a:prstGeom>
        </p:spPr>
      </p:pic>
      <p:cxnSp>
        <p:nvCxnSpPr>
          <p:cNvPr id="268" name="Connecteur droit 267">
            <a:extLst>
              <a:ext uri="{FF2B5EF4-FFF2-40B4-BE49-F238E27FC236}">
                <a16:creationId xmlns:a16="http://schemas.microsoft.com/office/drawing/2014/main" id="{6988E7C1-135A-37FB-2C27-7B5FFA3DA92C}"/>
              </a:ext>
            </a:extLst>
          </p:cNvPr>
          <p:cNvCxnSpPr>
            <a:cxnSpLocks/>
          </p:cNvCxnSpPr>
          <p:nvPr/>
        </p:nvCxnSpPr>
        <p:spPr>
          <a:xfrm>
            <a:off x="3606249" y="5449617"/>
            <a:ext cx="1095995" cy="0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Connecteur droit 268">
            <a:extLst>
              <a:ext uri="{FF2B5EF4-FFF2-40B4-BE49-F238E27FC236}">
                <a16:creationId xmlns:a16="http://schemas.microsoft.com/office/drawing/2014/main" id="{07AB4925-FB93-5C7D-186B-BDEE53FC53A1}"/>
              </a:ext>
            </a:extLst>
          </p:cNvPr>
          <p:cNvCxnSpPr>
            <a:cxnSpLocks/>
          </p:cNvCxnSpPr>
          <p:nvPr/>
        </p:nvCxnSpPr>
        <p:spPr>
          <a:xfrm>
            <a:off x="3606249" y="140113"/>
            <a:ext cx="1095995" cy="0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Connecteur droit 269">
            <a:extLst>
              <a:ext uri="{FF2B5EF4-FFF2-40B4-BE49-F238E27FC236}">
                <a16:creationId xmlns:a16="http://schemas.microsoft.com/office/drawing/2014/main" id="{557245A1-9BF0-4F1E-357B-6F4648C60E88}"/>
              </a:ext>
            </a:extLst>
          </p:cNvPr>
          <p:cNvCxnSpPr>
            <a:cxnSpLocks/>
          </p:cNvCxnSpPr>
          <p:nvPr/>
        </p:nvCxnSpPr>
        <p:spPr>
          <a:xfrm>
            <a:off x="3606249" y="3220943"/>
            <a:ext cx="1095995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557245A1-9BF0-4F1E-357B-6F4648C60E88}"/>
              </a:ext>
            </a:extLst>
          </p:cNvPr>
          <p:cNvCxnSpPr>
            <a:cxnSpLocks/>
          </p:cNvCxnSpPr>
          <p:nvPr/>
        </p:nvCxnSpPr>
        <p:spPr>
          <a:xfrm>
            <a:off x="91900" y="3251025"/>
            <a:ext cx="1095995" cy="0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557245A1-9BF0-4F1E-357B-6F4648C60E88}"/>
              </a:ext>
            </a:extLst>
          </p:cNvPr>
          <p:cNvCxnSpPr>
            <a:cxnSpLocks/>
          </p:cNvCxnSpPr>
          <p:nvPr/>
        </p:nvCxnSpPr>
        <p:spPr>
          <a:xfrm>
            <a:off x="163933" y="5449617"/>
            <a:ext cx="1095995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178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E6AB668A-EB18-A0C1-6F52-7E335CE4D791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82204" y="387060"/>
            <a:ext cx="3174812" cy="68199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20000"/>
              </a:lnSpc>
              <a:spcBef>
                <a:spcPts val="600"/>
              </a:spcBef>
              <a:buNone/>
            </a:pPr>
            <a:endParaRPr lang="fr-FR" sz="800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fr-FR" sz="1100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fr-FR" sz="1100" dirty="0"/>
              <a:t>Une fois connecté à l’application </a:t>
            </a:r>
            <a:r>
              <a:rPr lang="fr-FR" sz="1100" dirty="0">
                <a:hlinkClick r:id="rId3"/>
              </a:rPr>
              <a:t>AléaNat</a:t>
            </a:r>
            <a:r>
              <a:rPr lang="fr-FR" sz="1100" dirty="0"/>
              <a:t>, </a:t>
            </a:r>
            <a:r>
              <a:rPr lang="fr-FR" sz="1100" b="1" dirty="0"/>
              <a:t>saisissez votre N° SIRET</a:t>
            </a:r>
            <a:r>
              <a:rPr lang="fr-FR" sz="1100" b="1" dirty="0" smtClean="0"/>
              <a:t>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1100" b="1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fr-FR" sz="1000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fr-FR" sz="1000" dirty="0"/>
          </a:p>
          <a:p>
            <a:pPr marL="0" indent="0" algn="just">
              <a:lnSpc>
                <a:spcPct val="120000"/>
              </a:lnSpc>
              <a:buNone/>
            </a:pPr>
            <a:endParaRPr lang="fr-FR" sz="1000" dirty="0"/>
          </a:p>
          <a:p>
            <a:pPr marL="0" indent="0" algn="just">
              <a:lnSpc>
                <a:spcPct val="120000"/>
              </a:lnSpc>
              <a:buNone/>
            </a:pPr>
            <a:endParaRPr lang="fr-FR" sz="1000" dirty="0"/>
          </a:p>
          <a:p>
            <a:pPr marL="0" indent="0" algn="just">
              <a:lnSpc>
                <a:spcPct val="120000"/>
              </a:lnSpc>
              <a:buNone/>
            </a:pPr>
            <a:endParaRPr lang="fr-FR" sz="1000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fr-FR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fr-FR" sz="1100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fr-FR" sz="1100" dirty="0" smtClean="0"/>
              <a:t>Après </a:t>
            </a:r>
            <a:r>
              <a:rPr lang="fr-FR" sz="1100" dirty="0"/>
              <a:t>avoir renseigné votre n° SIRET, il est nécessaire d’accepter </a:t>
            </a:r>
            <a:r>
              <a:rPr lang="fr-FR" sz="1100" b="1" dirty="0"/>
              <a:t>les conditions générales d’utilisation (CGU) </a:t>
            </a:r>
            <a:r>
              <a:rPr lang="fr-FR" sz="1100" dirty="0"/>
              <a:t>pour accéder à la télédéclaration.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fr-FR" sz="1100" dirty="0"/>
              <a:t>Vous accédez ensuite à la saisie d'un dossier en ligne en cliquant sur</a:t>
            </a:r>
            <a:r>
              <a:rPr lang="fr-FR" sz="1100" b="1" dirty="0"/>
              <a:t> « Effectuer ma demande </a:t>
            </a:r>
            <a:r>
              <a:rPr lang="fr-FR" sz="1100" b="1" dirty="0" smtClean="0"/>
              <a:t>».</a:t>
            </a:r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buNone/>
            </a:pPr>
            <a:endParaRPr lang="fr-FR" dirty="0"/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buNone/>
            </a:pPr>
            <a:endParaRPr lang="fr-FR" sz="1100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fr-FR" sz="1100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fr-FR" sz="1100" dirty="0"/>
              <a:t>Cliquez sur « Télédéclarer » pour créer votre dossier. </a:t>
            </a:r>
            <a:r>
              <a:rPr lang="fr-FR" sz="1100" b="1" dirty="0"/>
              <a:t>Un n° de dossier </a:t>
            </a:r>
            <a:r>
              <a:rPr lang="fr-FR" sz="1100" dirty="0"/>
              <a:t>vous sera alors transmis par mail. Conservez-le, il vous sera demandé pour accéder à votre dossier tant que celui-ci n’est pas signé.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fr-FR" sz="1000" dirty="0"/>
          </a:p>
          <a:p>
            <a:pPr algn="just">
              <a:lnSpc>
                <a:spcPct val="120000"/>
              </a:lnSpc>
            </a:pPr>
            <a:r>
              <a:rPr lang="fr-FR" sz="1200" dirty="0">
                <a:solidFill>
                  <a:schemeClr val="accent1"/>
                </a:solidFill>
              </a:rPr>
              <a:t>Phase 1 : Je déclare mon sinistre</a:t>
            </a:r>
          </a:p>
          <a:p>
            <a:pPr algn="just">
              <a:lnSpc>
                <a:spcPct val="120000"/>
              </a:lnSpc>
            </a:pPr>
            <a:endParaRPr lang="fr-FR" dirty="0">
              <a:solidFill>
                <a:schemeClr val="accent1"/>
              </a:solidFill>
            </a:endParaRPr>
          </a:p>
          <a:p>
            <a:pPr algn="just">
              <a:lnSpc>
                <a:spcPct val="120000"/>
              </a:lnSpc>
            </a:pPr>
            <a:r>
              <a:rPr lang="fr-FR" sz="1200" b="1" dirty="0"/>
              <a:t>1. Caractéristiques de </a:t>
            </a:r>
            <a:r>
              <a:rPr lang="fr-FR" sz="1200" b="1" dirty="0" smtClean="0"/>
              <a:t>mon exploitation</a:t>
            </a:r>
            <a:endParaRPr lang="fr-FR" sz="1200" b="1" dirty="0"/>
          </a:p>
          <a:p>
            <a:pPr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r-FR" sz="1100" dirty="0"/>
              <a:t> </a:t>
            </a:r>
            <a:r>
              <a:rPr lang="fr-FR" sz="1100" dirty="0" smtClean="0"/>
              <a:t>Vérifier et, le cas échéant, modifier </a:t>
            </a:r>
            <a:r>
              <a:rPr lang="fr-FR" sz="1100" dirty="0"/>
              <a:t>« l’adresse pour envoi de courrier </a:t>
            </a:r>
            <a:r>
              <a:rPr lang="fr-FR" sz="1100" dirty="0" smtClean="0"/>
              <a:t>». Cette adresse est nécessaire afin que </a:t>
            </a:r>
            <a:r>
              <a:rPr lang="fr-FR" sz="1100" dirty="0"/>
              <a:t>la DDT vous contacte. 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r-FR" sz="1100" dirty="0"/>
              <a:t>C</a:t>
            </a:r>
            <a:r>
              <a:rPr lang="fr-FR" sz="1100" dirty="0" smtClean="0"/>
              <a:t>ommune </a:t>
            </a:r>
            <a:r>
              <a:rPr lang="fr-FR" sz="1100" dirty="0"/>
              <a:t>principale des terres </a:t>
            </a:r>
            <a:r>
              <a:rPr lang="fr-FR" sz="1100" dirty="0" smtClean="0"/>
              <a:t>sinistrées. Par défaut ce champ est renseigné avec la commune du </a:t>
            </a:r>
            <a:r>
              <a:rPr lang="fr-FR" sz="1100" dirty="0"/>
              <a:t>siège </a:t>
            </a:r>
            <a:r>
              <a:rPr lang="fr-FR" sz="1100" dirty="0" smtClean="0"/>
              <a:t>de votre exploitation</a:t>
            </a:r>
            <a:r>
              <a:rPr lang="fr-FR" sz="1100" dirty="0"/>
              <a:t>. Il est </a:t>
            </a:r>
            <a:r>
              <a:rPr lang="fr-FR" sz="1100" b="1" dirty="0"/>
              <a:t>important</a:t>
            </a:r>
            <a:r>
              <a:rPr lang="fr-FR" sz="1100" dirty="0"/>
              <a:t> de modifier cette commune si </a:t>
            </a:r>
            <a:r>
              <a:rPr lang="fr-FR" sz="1100" b="1" dirty="0" smtClean="0"/>
              <a:t>vos terres sinistrées sont situées sur une autre commune</a:t>
            </a:r>
            <a:r>
              <a:rPr lang="fr-FR" sz="1100" dirty="0" smtClean="0"/>
              <a:t>.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</a:pPr>
            <a:endParaRPr lang="fr-FR" sz="1100" dirty="0">
              <a:solidFill>
                <a:srgbClr val="FF0000"/>
              </a:solidFill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8F4E8DF5-D2CC-726E-58F1-6BD7DBB9D5EE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3743839" y="387060"/>
            <a:ext cx="3119259" cy="6891564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30000"/>
              </a:lnSpc>
              <a:spcBef>
                <a:spcPts val="6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fr-FR" sz="1100" dirty="0"/>
              <a:t>Cochez la case « Jeune agriculteur » ou « Nouvel installé » si vous </a:t>
            </a:r>
            <a:r>
              <a:rPr lang="fr-FR" sz="1100" dirty="0" smtClean="0"/>
              <a:t> vous êtes </a:t>
            </a:r>
            <a:r>
              <a:rPr lang="fr-FR" sz="1100" dirty="0"/>
              <a:t>installé au cours des 5 années précédant l’aléa climatique, et renseignez alors la date de votre installation ou de reprise de l’exploitation.</a:t>
            </a:r>
          </a:p>
          <a:p>
            <a:pPr algn="just">
              <a:lnSpc>
                <a:spcPct val="120000"/>
              </a:lnSpc>
              <a:spcAft>
                <a:spcPts val="300"/>
              </a:spcAft>
            </a:pPr>
            <a:endParaRPr lang="fr-FR" sz="500" b="1" dirty="0" smtClean="0"/>
          </a:p>
          <a:p>
            <a:pPr algn="just">
              <a:lnSpc>
                <a:spcPct val="120000"/>
              </a:lnSpc>
              <a:spcAft>
                <a:spcPts val="300"/>
              </a:spcAft>
            </a:pPr>
            <a:r>
              <a:rPr lang="fr-FR" sz="1200" b="1" dirty="0" smtClean="0"/>
              <a:t>2</a:t>
            </a:r>
            <a:r>
              <a:rPr lang="fr-FR" sz="1200" b="1" dirty="0"/>
              <a:t>. Déclaration des élevages particuliers </a:t>
            </a:r>
            <a:r>
              <a:rPr lang="fr-FR" sz="1200" b="1" dirty="0" smtClean="0"/>
              <a:t>(élevages sinistrés)</a:t>
            </a:r>
            <a:endParaRPr lang="fr-FR" sz="1200" b="1" dirty="0"/>
          </a:p>
          <a:p>
            <a:pPr algn="just">
              <a:lnSpc>
                <a:spcPct val="120000"/>
              </a:lnSpc>
              <a:spcAft>
                <a:spcPts val="300"/>
              </a:spcAft>
            </a:pPr>
            <a:r>
              <a:rPr lang="fr-FR" sz="1100" dirty="0"/>
              <a:t>Effectuez la saisie des élevages particuliers sinistrés (apiculture, ostréiculture, etc.). </a:t>
            </a:r>
            <a:r>
              <a:rPr lang="fr-FR" sz="1100" dirty="0" smtClean="0"/>
              <a:t>Sinon</a:t>
            </a:r>
            <a:r>
              <a:rPr lang="fr-FR" sz="1100" dirty="0"/>
              <a:t>, passez à l’étape suivante.</a:t>
            </a:r>
          </a:p>
          <a:p>
            <a:pPr algn="just">
              <a:lnSpc>
                <a:spcPct val="120000"/>
              </a:lnSpc>
              <a:spcAft>
                <a:spcPts val="300"/>
              </a:spcAft>
            </a:pPr>
            <a:endParaRPr lang="fr-FR" sz="500" b="1" dirty="0"/>
          </a:p>
          <a:p>
            <a:pPr marL="0" indent="0" algn="just">
              <a:lnSpc>
                <a:spcPct val="120000"/>
              </a:lnSpc>
              <a:spcAft>
                <a:spcPts val="300"/>
              </a:spcAft>
              <a:buNone/>
            </a:pPr>
            <a:r>
              <a:rPr lang="fr-FR" sz="1200" b="1" dirty="0" smtClean="0"/>
              <a:t>3</a:t>
            </a:r>
            <a:r>
              <a:rPr lang="fr-FR" sz="1200" b="1" dirty="0"/>
              <a:t>. Déclaration des cultures sinistrées</a:t>
            </a:r>
          </a:p>
          <a:p>
            <a:pPr algn="just">
              <a:lnSpc>
                <a:spcPct val="110000"/>
              </a:lnSpc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fr-FR" sz="1100" dirty="0" smtClean="0">
                <a:solidFill>
                  <a:schemeClr val="tx1"/>
                </a:solidFill>
              </a:rPr>
              <a:t>Pour </a:t>
            </a:r>
            <a:r>
              <a:rPr lang="fr-FR" sz="1100" dirty="0">
                <a:solidFill>
                  <a:schemeClr val="tx1"/>
                </a:solidFill>
              </a:rPr>
              <a:t>chacune de vos</a:t>
            </a:r>
            <a:r>
              <a:rPr lang="fr-FR" sz="1100" dirty="0"/>
              <a:t> cultures </a:t>
            </a:r>
            <a:r>
              <a:rPr lang="fr-FR" sz="1100" dirty="0" smtClean="0"/>
              <a:t>sinistrées, saisissez la surface totale qui était </a:t>
            </a:r>
            <a:r>
              <a:rPr lang="fr-FR" sz="1100" dirty="0">
                <a:solidFill>
                  <a:schemeClr val="tx1"/>
                </a:solidFill>
              </a:rPr>
              <a:t>en </a:t>
            </a:r>
            <a:r>
              <a:rPr lang="fr-FR" sz="1100" dirty="0" smtClean="0">
                <a:solidFill>
                  <a:schemeClr val="tx1"/>
                </a:solidFill>
              </a:rPr>
              <a:t>production l’année du sinistre</a:t>
            </a:r>
            <a:r>
              <a:rPr lang="fr-FR" sz="1100" dirty="0" smtClean="0"/>
              <a:t>.</a:t>
            </a:r>
            <a:endParaRPr lang="fr-FR" sz="1100" dirty="0"/>
          </a:p>
          <a:p>
            <a:pPr algn="just">
              <a:lnSpc>
                <a:spcPct val="120000"/>
              </a:lnSpc>
              <a:spcAft>
                <a:spcPts val="300"/>
              </a:spcAft>
              <a:buFont typeface="Wingdings" panose="05000000000000000000" pitchFamily="2" charset="2"/>
              <a:buChar char="ü"/>
            </a:pPr>
            <a:endParaRPr lang="fr-FR" sz="500" u="sng" dirty="0"/>
          </a:p>
          <a:p>
            <a:pPr marL="0" indent="0" algn="just">
              <a:lnSpc>
                <a:spcPct val="120000"/>
              </a:lnSpc>
              <a:spcAft>
                <a:spcPts val="300"/>
              </a:spcAft>
              <a:buNone/>
            </a:pPr>
            <a:r>
              <a:rPr lang="fr-FR" sz="1200" b="1" dirty="0"/>
              <a:t>4. Déclaration des récoltes </a:t>
            </a:r>
            <a:endParaRPr lang="fr-FR" sz="1200" b="1" dirty="0" smtClean="0"/>
          </a:p>
          <a:p>
            <a:pPr algn="just">
              <a:lnSpc>
                <a:spcPct val="110000"/>
              </a:lnSpc>
              <a:spcAft>
                <a:spcPts val="300"/>
              </a:spcAft>
            </a:pPr>
            <a:r>
              <a:rPr lang="fr-FR" sz="1100" dirty="0" smtClean="0"/>
              <a:t>Pour chacune de vos cultures sinistrées, veuillez :</a:t>
            </a:r>
          </a:p>
          <a:p>
            <a:pPr algn="just">
              <a:lnSpc>
                <a:spcPct val="110000"/>
              </a:lnSpc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fr-FR" sz="1100" dirty="0" smtClean="0"/>
              <a:t> Renseigner la quantité récoltée l’année du sinistre ;</a:t>
            </a:r>
          </a:p>
          <a:p>
            <a:pPr algn="just">
              <a:lnSpc>
                <a:spcPct val="110000"/>
              </a:lnSpc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fr-FR" sz="1100" dirty="0" smtClean="0"/>
              <a:t> Déclarer les éventuelles assurances </a:t>
            </a:r>
            <a:r>
              <a:rPr lang="fr-FR" sz="1100" dirty="0"/>
              <a:t>contre les risques </a:t>
            </a:r>
            <a:r>
              <a:rPr lang="fr-FR" sz="1100" dirty="0" smtClean="0"/>
              <a:t>climatiques couvrant la culture ;</a:t>
            </a:r>
            <a:endParaRPr lang="fr-FR" sz="1100" dirty="0"/>
          </a:p>
          <a:p>
            <a:pPr algn="just">
              <a:lnSpc>
                <a:spcPct val="120000"/>
              </a:lnSpc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fr-FR" sz="1100" dirty="0" smtClean="0"/>
              <a:t>Compléter le tableau des </a:t>
            </a:r>
            <a:r>
              <a:rPr lang="fr-FR" sz="1100" dirty="0"/>
              <a:t>rendements historiques </a:t>
            </a:r>
            <a:r>
              <a:rPr lang="fr-FR" sz="1100" dirty="0" smtClean="0"/>
              <a:t>pour au moins les 3 </a:t>
            </a:r>
            <a:r>
              <a:rPr lang="fr-FR" sz="1100" dirty="0"/>
              <a:t>années précédant </a:t>
            </a:r>
            <a:r>
              <a:rPr lang="fr-FR" sz="1100" dirty="0" smtClean="0"/>
              <a:t>le sinistre, ou de façon optionnelle, l’ensemble des 5 dernières années.</a:t>
            </a:r>
            <a:endParaRPr lang="fr-FR" sz="1100" dirty="0" smtClean="0">
              <a:solidFill>
                <a:srgbClr val="FF0000"/>
              </a:solidFill>
            </a:endParaRPr>
          </a:p>
          <a:p>
            <a:pPr algn="just">
              <a:lnSpc>
                <a:spcPct val="120000"/>
              </a:lnSpc>
              <a:spcAft>
                <a:spcPts val="300"/>
              </a:spcAft>
            </a:pPr>
            <a:endParaRPr lang="fr-FR" sz="1050" dirty="0" smtClean="0"/>
          </a:p>
          <a:p>
            <a:pPr marL="0" indent="0" algn="just">
              <a:lnSpc>
                <a:spcPct val="120000"/>
              </a:lnSpc>
              <a:spcAft>
                <a:spcPts val="300"/>
              </a:spcAft>
              <a:buNone/>
            </a:pPr>
            <a:endParaRPr lang="fr-FR" sz="1200" dirty="0"/>
          </a:p>
          <a:p>
            <a:pPr marL="0" indent="0">
              <a:lnSpc>
                <a:spcPct val="120000"/>
              </a:lnSpc>
              <a:spcAft>
                <a:spcPts val="300"/>
              </a:spcAft>
              <a:buNone/>
            </a:pPr>
            <a:endParaRPr lang="fr-FR" sz="1200" dirty="0" smtClean="0">
              <a:solidFill>
                <a:schemeClr val="accent1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300"/>
              </a:spcAft>
              <a:buNone/>
            </a:pPr>
            <a:endParaRPr lang="fr-FR" sz="1200" dirty="0" smtClean="0">
              <a:solidFill>
                <a:schemeClr val="accent1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300"/>
              </a:spcAft>
              <a:buNone/>
            </a:pPr>
            <a:r>
              <a:rPr lang="fr-FR" sz="1200" dirty="0" smtClean="0">
                <a:solidFill>
                  <a:schemeClr val="accent1"/>
                </a:solidFill>
              </a:rPr>
              <a:t>Phase </a:t>
            </a:r>
            <a:r>
              <a:rPr lang="fr-FR" sz="1200" dirty="0">
                <a:solidFill>
                  <a:schemeClr val="accent1"/>
                </a:solidFill>
              </a:rPr>
              <a:t>2 : Je complète mes </a:t>
            </a:r>
            <a:r>
              <a:rPr lang="fr-FR" sz="1200" dirty="0" smtClean="0">
                <a:solidFill>
                  <a:schemeClr val="accent1"/>
                </a:solidFill>
              </a:rPr>
              <a:t>justificatifs</a:t>
            </a:r>
          </a:p>
          <a:p>
            <a:pPr marL="0" indent="0">
              <a:lnSpc>
                <a:spcPct val="120000"/>
              </a:lnSpc>
              <a:spcAft>
                <a:spcPts val="300"/>
              </a:spcAft>
              <a:buNone/>
            </a:pPr>
            <a:endParaRPr lang="fr-FR" sz="800" dirty="0">
              <a:solidFill>
                <a:schemeClr val="accent1"/>
              </a:solidFill>
            </a:endParaRPr>
          </a:p>
          <a:p>
            <a:pPr marL="0" indent="0">
              <a:lnSpc>
                <a:spcPct val="120000"/>
              </a:lnSpc>
              <a:spcAft>
                <a:spcPts val="300"/>
              </a:spcAft>
              <a:buNone/>
            </a:pPr>
            <a:r>
              <a:rPr lang="fr-FR" altLang="fr-FR" sz="1200" b="1" dirty="0" smtClean="0"/>
              <a:t>1. </a:t>
            </a:r>
            <a:r>
              <a:rPr lang="fr-FR" altLang="fr-FR" sz="1200" b="1" dirty="0"/>
              <a:t>IBAN</a:t>
            </a:r>
          </a:p>
          <a:p>
            <a:pPr algn="just">
              <a:lnSpc>
                <a:spcPct val="120000"/>
              </a:lnSpc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fr-FR" altLang="fr-FR" sz="1100" dirty="0"/>
              <a:t> Si vous avez déjà télédéclaré pour le SIRET courant, vous pouvez sélectionnez l’IBAN dans la liste </a:t>
            </a:r>
            <a:r>
              <a:rPr lang="fr-FR" altLang="fr-FR" sz="1100" dirty="0" smtClean="0"/>
              <a:t>déroulante.</a:t>
            </a:r>
            <a:endParaRPr lang="fr-FR" altLang="fr-FR" sz="1100" dirty="0"/>
          </a:p>
          <a:p>
            <a:pPr algn="just">
              <a:lnSpc>
                <a:spcPct val="120000"/>
              </a:lnSpc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fr-FR" altLang="fr-FR" sz="1100" dirty="0"/>
              <a:t>Sinon, ou </a:t>
            </a:r>
            <a:r>
              <a:rPr lang="fr-FR" altLang="fr-FR" sz="1100" dirty="0" smtClean="0"/>
              <a:t>si vous avez changé de compte bancaire, </a:t>
            </a:r>
            <a:r>
              <a:rPr lang="fr-FR" altLang="fr-FR" sz="1100" dirty="0"/>
              <a:t>compléter les données, (n’oubliez pas de saisir le titulaire du compte) et enregistrez le en cliquant sur « Confirmer la saisie </a:t>
            </a:r>
            <a:r>
              <a:rPr lang="fr-FR" altLang="fr-FR" sz="1100" dirty="0" smtClean="0"/>
              <a:t>».</a:t>
            </a:r>
          </a:p>
          <a:p>
            <a:pPr algn="just">
              <a:lnSpc>
                <a:spcPct val="120000"/>
              </a:lnSpc>
              <a:spcAft>
                <a:spcPts val="300"/>
              </a:spcAft>
              <a:buFont typeface="Wingdings" panose="05000000000000000000" pitchFamily="2" charset="2"/>
              <a:buChar char="ü"/>
            </a:pPr>
            <a:endParaRPr lang="fr-FR" altLang="fr-FR" dirty="0"/>
          </a:p>
          <a:p>
            <a:pPr algn="just">
              <a:lnSpc>
                <a:spcPct val="120000"/>
              </a:lnSpc>
              <a:spcAft>
                <a:spcPts val="300"/>
              </a:spcAft>
              <a:buFont typeface="Wingdings" panose="05000000000000000000" pitchFamily="2" charset="2"/>
              <a:buChar char="ü"/>
            </a:pPr>
            <a:endParaRPr lang="fr-FR" altLang="fr-FR" sz="1000" dirty="0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177FC706-4372-829A-4748-16E1EFBADED3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>
          <a:xfrm>
            <a:off x="7181392" y="340823"/>
            <a:ext cx="3060000" cy="6937801"/>
          </a:xfrm>
        </p:spPr>
        <p:txBody>
          <a:bodyPr>
            <a:normAutofit fontScale="85000" lnSpcReduction="10000"/>
          </a:bodyPr>
          <a:lstStyle/>
          <a:p>
            <a:r>
              <a:rPr lang="fr-FR" altLang="fr-FR" sz="1200" b="1" dirty="0"/>
              <a:t>2. </a:t>
            </a:r>
            <a:r>
              <a:rPr lang="fr-FR" sz="1200" b="1" dirty="0"/>
              <a:t>Alertes et observations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r-FR" sz="1050" dirty="0" smtClean="0"/>
              <a:t>Renseignez une </a:t>
            </a:r>
            <a:r>
              <a:rPr lang="fr-FR" sz="1050" dirty="0"/>
              <a:t>adresse mail afin </a:t>
            </a:r>
            <a:r>
              <a:rPr lang="fr-FR" sz="1050" dirty="0" smtClean="0"/>
              <a:t>que la DDT puisse vous contacter.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r-FR" sz="1050" dirty="0" smtClean="0"/>
              <a:t>Vous </a:t>
            </a:r>
            <a:r>
              <a:rPr lang="fr-FR" sz="1050" dirty="0"/>
              <a:t>avez la possibilité de saisir des observations concernant votre dossier (saisie facultative).</a:t>
            </a:r>
          </a:p>
          <a:p>
            <a:pPr marL="0" indent="0">
              <a:buNone/>
            </a:pPr>
            <a:endParaRPr lang="fr-FR" altLang="fr-FR" sz="600" b="1" dirty="0"/>
          </a:p>
          <a:p>
            <a:pPr marL="0" indent="0" algn="just">
              <a:buNone/>
            </a:pPr>
            <a:r>
              <a:rPr lang="fr-FR" altLang="fr-FR" sz="1200" b="1" dirty="0" smtClean="0"/>
              <a:t>3. </a:t>
            </a:r>
            <a:r>
              <a:rPr lang="fr-FR" sz="1200" b="1" dirty="0"/>
              <a:t>Autorisations, attestations et engagements divers </a:t>
            </a: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r-FR" sz="1100" dirty="0"/>
              <a:t> Veuillez prendre connaissances de ces </a:t>
            </a:r>
            <a:r>
              <a:rPr lang="fr-FR" sz="1100" dirty="0" smtClean="0"/>
              <a:t>éléments.</a:t>
            </a:r>
            <a:endParaRPr lang="fr-FR" sz="1100" dirty="0"/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r-FR" sz="1100" dirty="0"/>
              <a:t> Vous devez cocher les différentes cases puis cliquer sur « Valider mes justificatifs ».</a:t>
            </a:r>
          </a:p>
          <a:p>
            <a:pPr marL="0" indent="0" algn="just">
              <a:spcBef>
                <a:spcPts val="0"/>
              </a:spcBef>
              <a:buNone/>
            </a:pPr>
            <a:endParaRPr lang="fr-FR" altLang="fr-FR" sz="900" dirty="0">
              <a:solidFill>
                <a:srgbClr val="00B05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fr-FR" altLang="fr-FR" sz="1200" dirty="0">
                <a:solidFill>
                  <a:schemeClr val="accent1"/>
                </a:solidFill>
              </a:rPr>
              <a:t>Phase 3 : Je signe ma </a:t>
            </a:r>
            <a:r>
              <a:rPr lang="fr-FR" altLang="fr-FR" sz="1200" dirty="0" smtClean="0">
                <a:solidFill>
                  <a:schemeClr val="accent1"/>
                </a:solidFill>
              </a:rPr>
              <a:t>télédéclaration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fr-FR" altLang="fr-FR" sz="1200" dirty="0">
              <a:solidFill>
                <a:schemeClr val="accent1"/>
              </a:solidFill>
            </a:endParaRP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endParaRPr lang="fr-FR" sz="200" dirty="0"/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endParaRPr lang="fr-FR" sz="1050" dirty="0"/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endParaRPr lang="fr-FR" sz="1050" dirty="0"/>
          </a:p>
          <a:p>
            <a:pPr marL="0" indent="0" algn="just">
              <a:spcBef>
                <a:spcPts val="1200"/>
              </a:spcBef>
              <a:buNone/>
            </a:pPr>
            <a:r>
              <a:rPr lang="fr-FR" sz="1100" b="1" dirty="0"/>
              <a:t>1. </a:t>
            </a:r>
            <a:r>
              <a:rPr lang="fr-FR" sz="1100" b="1" dirty="0" smtClean="0"/>
              <a:t>Télécharger ma </a:t>
            </a:r>
            <a:r>
              <a:rPr lang="fr-FR" sz="1100" b="1" dirty="0"/>
              <a:t>télédéclaration</a:t>
            </a:r>
          </a:p>
          <a:p>
            <a:pPr algn="just">
              <a:spcBef>
                <a:spcPts val="500"/>
              </a:spcBef>
              <a:buFont typeface="Wingdings" panose="05000000000000000000" pitchFamily="2" charset="2"/>
              <a:buChar char="ü"/>
            </a:pPr>
            <a:r>
              <a:rPr lang="fr-FR" dirty="0" smtClean="0"/>
              <a:t> Téléchargez votre </a:t>
            </a:r>
            <a:r>
              <a:rPr lang="fr-FR" dirty="0"/>
              <a:t>déclaration pour relire les données </a:t>
            </a:r>
            <a:r>
              <a:rPr lang="fr-FR" dirty="0" smtClean="0"/>
              <a:t>saisies et la conserver ; </a:t>
            </a:r>
            <a:r>
              <a:rPr lang="fr-FR" b="1" dirty="0">
                <a:solidFill>
                  <a:schemeClr val="tx1"/>
                </a:solidFill>
              </a:rPr>
              <a:t>A</a:t>
            </a:r>
            <a:r>
              <a:rPr lang="fr-FR" b="1" dirty="0" smtClean="0">
                <a:solidFill>
                  <a:schemeClr val="tx1"/>
                </a:solidFill>
              </a:rPr>
              <a:t>ttention à bien conserver le document téléchargé</a:t>
            </a:r>
            <a:r>
              <a:rPr lang="fr-FR" dirty="0" smtClean="0"/>
              <a:t>, vous ne pourrez plus accéder à votre déclaration ultérieurement.</a:t>
            </a:r>
            <a:endParaRPr lang="fr-FR" dirty="0"/>
          </a:p>
          <a:p>
            <a:pPr marL="0" indent="0" algn="just">
              <a:spcBef>
                <a:spcPts val="500"/>
              </a:spcBef>
              <a:buNone/>
            </a:pPr>
            <a:r>
              <a:rPr lang="fr-FR" sz="1100" b="1" dirty="0"/>
              <a:t>2. Approuver </a:t>
            </a:r>
            <a:r>
              <a:rPr lang="fr-FR" sz="1100" b="1" dirty="0" smtClean="0"/>
              <a:t>ma </a:t>
            </a:r>
            <a:r>
              <a:rPr lang="fr-FR" sz="1100" b="1" dirty="0"/>
              <a:t>télédéclaration</a:t>
            </a:r>
          </a:p>
          <a:p>
            <a:pPr algn="just">
              <a:spcBef>
                <a:spcPts val="500"/>
              </a:spcBef>
              <a:buFont typeface="Wingdings" panose="05000000000000000000" pitchFamily="2" charset="2"/>
              <a:buChar char="ü"/>
            </a:pPr>
            <a:r>
              <a:rPr lang="fr-FR" dirty="0" smtClean="0"/>
              <a:t> Un </a:t>
            </a:r>
            <a:r>
              <a:rPr lang="fr-FR" dirty="0"/>
              <a:t>code de signature est automatiquement envoyé sur votre messagerie électronique.</a:t>
            </a:r>
          </a:p>
          <a:p>
            <a:pPr algn="just">
              <a:spcBef>
                <a:spcPts val="500"/>
              </a:spcBef>
            </a:pPr>
            <a:r>
              <a:rPr lang="fr-FR" sz="1100" b="1" dirty="0"/>
              <a:t>3. Finaliser </a:t>
            </a:r>
            <a:r>
              <a:rPr lang="fr-FR" sz="1100" b="1" dirty="0" smtClean="0"/>
              <a:t>ma </a:t>
            </a:r>
            <a:r>
              <a:rPr lang="fr-FR" sz="1100" b="1" dirty="0"/>
              <a:t>télédéclaration</a:t>
            </a:r>
          </a:p>
          <a:p>
            <a:pPr algn="just">
              <a:spcBef>
                <a:spcPts val="500"/>
              </a:spcBef>
              <a:buFont typeface="Wingdings" panose="05000000000000000000" pitchFamily="2" charset="2"/>
              <a:buChar char="ü"/>
            </a:pPr>
            <a:r>
              <a:rPr lang="fr-FR" dirty="0" smtClean="0"/>
              <a:t> Saisissez </a:t>
            </a:r>
            <a:r>
              <a:rPr lang="fr-FR" dirty="0"/>
              <a:t>le code de signature transmis pour signer ; </a:t>
            </a:r>
            <a:r>
              <a:rPr lang="fr-FR" dirty="0" smtClean="0"/>
              <a:t>Veillez </a:t>
            </a:r>
            <a:r>
              <a:rPr lang="fr-FR" dirty="0"/>
              <a:t>à ne pas copier l’espace à la fin du code quand vous le copiez-collez.</a:t>
            </a:r>
          </a:p>
          <a:p>
            <a:pPr marL="0" indent="0" algn="just">
              <a:spcBef>
                <a:spcPts val="500"/>
              </a:spcBef>
              <a:buNone/>
            </a:pPr>
            <a:r>
              <a:rPr lang="fr-FR" sz="1100" b="1" dirty="0"/>
              <a:t>4. Quitter l’application</a:t>
            </a:r>
          </a:p>
          <a:p>
            <a:pPr algn="just">
              <a:spcBef>
                <a:spcPts val="500"/>
              </a:spcBef>
              <a:buFont typeface="Wingdings" panose="05000000000000000000" pitchFamily="2" charset="2"/>
              <a:buChar char="ü"/>
            </a:pPr>
            <a:r>
              <a:rPr lang="fr-FR" dirty="0" smtClean="0"/>
              <a:t> Votre </a:t>
            </a:r>
            <a:r>
              <a:rPr lang="fr-FR" dirty="0"/>
              <a:t>télédéclaration étant terminée et signée, cliquez sur « Terminer et quitter </a:t>
            </a:r>
            <a:r>
              <a:rPr lang="fr-FR" dirty="0" smtClean="0"/>
              <a:t>».</a:t>
            </a:r>
          </a:p>
          <a:p>
            <a:pPr>
              <a:buFont typeface="Wingdings" panose="05000000000000000000" pitchFamily="2" charset="2"/>
              <a:buChar char="ü"/>
            </a:pPr>
            <a:endParaRPr lang="fr-FR" sz="800" dirty="0"/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fr-FR" sz="900" dirty="0"/>
          </a:p>
          <a:p>
            <a:pPr marL="0" indent="0">
              <a:spcBef>
                <a:spcPts val="0"/>
              </a:spcBef>
              <a:buNone/>
            </a:pPr>
            <a:r>
              <a:rPr lang="fr-FR" altLang="fr-FR" sz="1200" dirty="0">
                <a:solidFill>
                  <a:schemeClr val="accent1"/>
                </a:solidFill>
              </a:rPr>
              <a:t>Phase 4 : Je transmets mes justificatifs</a:t>
            </a:r>
          </a:p>
          <a:p>
            <a:pPr marL="0" indent="0">
              <a:spcBef>
                <a:spcPts val="0"/>
              </a:spcBef>
              <a:buNone/>
            </a:pPr>
            <a:endParaRPr lang="fr-FR" altLang="fr-FR" dirty="0">
              <a:solidFill>
                <a:srgbClr val="FF0000"/>
              </a:solidFill>
            </a:endParaRPr>
          </a:p>
          <a:p>
            <a:pPr marL="144000" algn="just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fr-FR" altLang="fr-FR" sz="1100" dirty="0"/>
              <a:t> </a:t>
            </a:r>
            <a:r>
              <a:rPr lang="fr-FR" altLang="fr-FR" sz="1100" u="sng" dirty="0" smtClean="0"/>
              <a:t>IMPORTANT</a:t>
            </a:r>
            <a:r>
              <a:rPr lang="fr-FR" altLang="fr-FR" sz="1100" dirty="0" smtClean="0"/>
              <a:t> : </a:t>
            </a:r>
            <a:r>
              <a:rPr lang="fr-FR" altLang="fr-FR" sz="1100" dirty="0">
                <a:solidFill>
                  <a:srgbClr val="FF0000"/>
                </a:solidFill>
              </a:rPr>
              <a:t>v</a:t>
            </a:r>
            <a:r>
              <a:rPr lang="fr-FR" altLang="fr-FR" sz="1100" dirty="0" smtClean="0">
                <a:solidFill>
                  <a:srgbClr val="FF0000"/>
                </a:solidFill>
              </a:rPr>
              <a:t>euillez envoyer vos </a:t>
            </a:r>
            <a:r>
              <a:rPr lang="fr-FR" altLang="fr-FR" sz="1100" b="1" dirty="0" smtClean="0">
                <a:solidFill>
                  <a:srgbClr val="FF0000"/>
                </a:solidFill>
              </a:rPr>
              <a:t>justificatifs de rendements </a:t>
            </a:r>
            <a:r>
              <a:rPr lang="fr-FR" altLang="fr-FR" sz="1100" dirty="0" smtClean="0">
                <a:solidFill>
                  <a:srgbClr val="FF0000"/>
                </a:solidFill>
              </a:rPr>
              <a:t>à </a:t>
            </a:r>
            <a:r>
              <a:rPr lang="fr-FR" altLang="fr-FR" sz="1100" dirty="0">
                <a:solidFill>
                  <a:srgbClr val="FF0000"/>
                </a:solidFill>
              </a:rPr>
              <a:t>votre DDTM </a:t>
            </a:r>
            <a:r>
              <a:rPr lang="fr-FR" altLang="fr-FR" sz="1100" dirty="0" smtClean="0">
                <a:solidFill>
                  <a:schemeClr val="tx1"/>
                </a:solidFill>
              </a:rPr>
              <a:t>par voie postale ou à </a:t>
            </a:r>
            <a:r>
              <a:rPr lang="fr-FR" altLang="fr-FR" sz="1100" dirty="0">
                <a:solidFill>
                  <a:schemeClr val="tx1"/>
                </a:solidFill>
              </a:rPr>
              <a:t>l’adresse email </a:t>
            </a:r>
            <a:r>
              <a:rPr lang="fr-FR" altLang="fr-FR" sz="1100" dirty="0" smtClean="0">
                <a:solidFill>
                  <a:schemeClr val="tx1"/>
                </a:solidFill>
              </a:rPr>
              <a:t>indiquée</a:t>
            </a:r>
            <a:r>
              <a:rPr lang="fr-FR" altLang="fr-FR" sz="1100" b="1" dirty="0" smtClean="0">
                <a:solidFill>
                  <a:schemeClr val="tx1"/>
                </a:solidFill>
              </a:rPr>
              <a:t>. L’envoi doit être réalisé dès votre </a:t>
            </a:r>
            <a:r>
              <a:rPr lang="fr-FR" altLang="fr-FR" sz="1100" b="1" dirty="0" err="1" smtClean="0">
                <a:solidFill>
                  <a:schemeClr val="tx1"/>
                </a:solidFill>
              </a:rPr>
              <a:t>télédéclaration</a:t>
            </a:r>
            <a:r>
              <a:rPr lang="fr-FR" altLang="fr-FR" sz="1100" b="1" dirty="0" smtClean="0">
                <a:solidFill>
                  <a:schemeClr val="tx1"/>
                </a:solidFill>
              </a:rPr>
              <a:t> signée </a:t>
            </a:r>
            <a:r>
              <a:rPr lang="fr-FR" altLang="fr-FR" sz="1100" dirty="0" smtClean="0">
                <a:solidFill>
                  <a:schemeClr val="tx1"/>
                </a:solidFill>
              </a:rPr>
              <a:t>et au plus tard dans les 15 jours</a:t>
            </a:r>
            <a:r>
              <a:rPr lang="fr-FR" altLang="fr-FR" sz="1100" dirty="0">
                <a:solidFill>
                  <a:schemeClr val="tx1"/>
                </a:solidFill>
              </a:rPr>
              <a:t> </a:t>
            </a:r>
            <a:r>
              <a:rPr lang="fr-FR" altLang="fr-FR" sz="1100" dirty="0" smtClean="0">
                <a:solidFill>
                  <a:schemeClr val="tx1"/>
                </a:solidFill>
              </a:rPr>
              <a:t>;</a:t>
            </a:r>
          </a:p>
          <a:p>
            <a:pPr marL="144000" algn="just">
              <a:spcBef>
                <a:spcPts val="0"/>
              </a:spcBef>
              <a:spcAft>
                <a:spcPts val="300"/>
              </a:spcAft>
            </a:pPr>
            <a:endParaRPr lang="fr-FR" altLang="fr-FR" sz="300" dirty="0" smtClean="0">
              <a:solidFill>
                <a:schemeClr val="tx1"/>
              </a:solidFill>
            </a:endParaRPr>
          </a:p>
          <a:p>
            <a:pPr marL="14400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r-FR" altLang="fr-FR" sz="1100" dirty="0" smtClean="0">
                <a:solidFill>
                  <a:schemeClr val="tx1"/>
                </a:solidFill>
              </a:rPr>
              <a:t>Si vous êtes jeune agriculteur ou nouvel installé, veuillez transmettre également votre attestation d’affiliation MSA.</a:t>
            </a:r>
            <a:endParaRPr lang="fr-FR" altLang="fr-FR" sz="1100" dirty="0">
              <a:solidFill>
                <a:schemeClr val="tx1"/>
              </a:solidFill>
            </a:endParaRPr>
          </a:p>
        </p:txBody>
      </p:sp>
      <p:sp>
        <p:nvSpPr>
          <p:cNvPr id="13" name="Espace réservé du texte 5">
            <a:extLst>
              <a:ext uri="{FF2B5EF4-FFF2-40B4-BE49-F238E27FC236}">
                <a16:creationId xmlns:a16="http://schemas.microsoft.com/office/drawing/2014/main" id="{B19A9233-669E-0BA6-0983-4FBF29824398}"/>
              </a:ext>
            </a:extLst>
          </p:cNvPr>
          <p:cNvSpPr txBox="1">
            <a:spLocks/>
          </p:cNvSpPr>
          <p:nvPr/>
        </p:nvSpPr>
        <p:spPr>
          <a:xfrm>
            <a:off x="382204" y="394596"/>
            <a:ext cx="3240000" cy="288000"/>
          </a:xfrm>
          <a:prstGeom prst="rect">
            <a:avLst/>
          </a:prstGeom>
        </p:spPr>
        <p:txBody>
          <a:bodyPr vert="horz" lIns="45720" tIns="45720" rIns="45720" bIns="45720" rtlCol="0" anchor="ctr">
            <a:noAutofit/>
          </a:bodyPr>
          <a:lstStyle>
            <a:defPPr>
              <a:defRPr lang="fr-FR"/>
            </a:defPPr>
            <a:lvl1pPr marL="0" indent="0" algn="l" defTabSz="986912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fr-FR" sz="1200" b="0" i="0" kern="1200">
                <a:solidFill>
                  <a:schemeClr val="accent1"/>
                </a:solidFill>
                <a:latin typeface="+mj-lt"/>
                <a:ea typeface="+mn-ea"/>
                <a:cs typeface="Arial" panose="020B0604020202020204" pitchFamily="34" charset="0"/>
              </a:defRPr>
            </a:lvl1pPr>
            <a:lvl2pPr marL="493456" indent="0" algn="l" defTabSz="986912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fr-FR" sz="2159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0"/>
                <a:ea typeface="+mn-ea"/>
                <a:cs typeface="Arial" panose="020B0604020202020204" pitchFamily="34" charset="0"/>
              </a:defRPr>
            </a:lvl2pPr>
            <a:lvl3pPr marL="986912" indent="0" algn="l" defTabSz="986912" rtl="0" eaLnBrk="1" latinLnBrk="0" hangingPunct="1">
              <a:lnSpc>
                <a:spcPts val="1943"/>
              </a:lnSpc>
              <a:spcBef>
                <a:spcPts val="540"/>
              </a:spcBef>
              <a:buFont typeface="Arial" panose="020B0604020202020204" pitchFamily="34" charset="0"/>
              <a:buNone/>
              <a:defRPr lang="fr-FR" sz="2159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0"/>
                <a:ea typeface="+mn-ea"/>
                <a:cs typeface="Arial" panose="020B0604020202020204" pitchFamily="34" charset="0"/>
              </a:defRPr>
            </a:lvl3pPr>
            <a:lvl4pPr marL="1480368" indent="0" algn="l" defTabSz="986912" rtl="0" eaLnBrk="1" latinLnBrk="0" hangingPunct="1">
              <a:lnSpc>
                <a:spcPts val="1943"/>
              </a:lnSpc>
              <a:spcBef>
                <a:spcPts val="540"/>
              </a:spcBef>
              <a:buFont typeface="Arial" panose="020B0604020202020204" pitchFamily="34" charset="0"/>
              <a:buNone/>
              <a:defRPr lang="fr-FR" sz="2159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0"/>
                <a:ea typeface="+mn-ea"/>
                <a:cs typeface="Arial" panose="020B0604020202020204" pitchFamily="34" charset="0"/>
              </a:defRPr>
            </a:lvl4pPr>
            <a:lvl5pPr marL="1973824" indent="0" algn="l" defTabSz="986912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  <a:defRPr lang="fr-FR" sz="2159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0"/>
                <a:ea typeface="+mn-ea"/>
                <a:cs typeface="Arial" panose="020B0604020202020204" pitchFamily="34" charset="0"/>
              </a:defRPr>
            </a:lvl5pPr>
            <a:lvl6pPr marL="2714008" indent="-246728" algn="l" defTabSz="986912" rtl="0" eaLnBrk="1" latinLnBrk="0" hangingPunct="1">
              <a:lnSpc>
                <a:spcPct val="90000"/>
              </a:lnSpc>
              <a:spcBef>
                <a:spcPts val="540"/>
              </a:spcBef>
              <a:buFont typeface="Arial" panose="020B0604020202020204" pitchFamily="34" charset="0"/>
              <a:buChar char="•"/>
              <a:defRPr lang="fr-FR" sz="19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7464" indent="-246728" algn="l" defTabSz="986912" rtl="0" eaLnBrk="1" latinLnBrk="0" hangingPunct="1">
              <a:lnSpc>
                <a:spcPct val="90000"/>
              </a:lnSpc>
              <a:spcBef>
                <a:spcPts val="540"/>
              </a:spcBef>
              <a:buFont typeface="Arial" panose="020B0604020202020204" pitchFamily="34" charset="0"/>
              <a:buChar char="•"/>
              <a:defRPr lang="fr-FR" sz="19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00920" indent="-246728" algn="l" defTabSz="986912" rtl="0" eaLnBrk="1" latinLnBrk="0" hangingPunct="1">
              <a:lnSpc>
                <a:spcPct val="90000"/>
              </a:lnSpc>
              <a:spcBef>
                <a:spcPts val="540"/>
              </a:spcBef>
              <a:buFont typeface="Arial" panose="020B0604020202020204" pitchFamily="34" charset="0"/>
              <a:buChar char="•"/>
              <a:defRPr lang="fr-FR" sz="19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94376" indent="-246728" algn="l" defTabSz="986912" rtl="0" eaLnBrk="1" latinLnBrk="0" hangingPunct="1">
              <a:lnSpc>
                <a:spcPct val="90000"/>
              </a:lnSpc>
              <a:spcBef>
                <a:spcPts val="540"/>
              </a:spcBef>
              <a:buFont typeface="Arial" panose="020B0604020202020204" pitchFamily="34" charset="0"/>
              <a:buChar char="•"/>
              <a:defRPr lang="fr-FR" sz="19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b="1" dirty="0">
                <a:ln w="0"/>
                <a:effectLst/>
              </a:rPr>
              <a:t>Comment télédéclarer ?</a:t>
            </a:r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9D2189D6-5F02-B59E-D295-465C21D4800B}"/>
              </a:ext>
            </a:extLst>
          </p:cNvPr>
          <p:cNvCxnSpPr>
            <a:cxnSpLocks/>
          </p:cNvCxnSpPr>
          <p:nvPr/>
        </p:nvCxnSpPr>
        <p:spPr>
          <a:xfrm>
            <a:off x="382204" y="387060"/>
            <a:ext cx="1095995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e 16">
            <a:extLst>
              <a:ext uri="{FF2B5EF4-FFF2-40B4-BE49-F238E27FC236}">
                <a16:creationId xmlns:a16="http://schemas.microsoft.com/office/drawing/2014/main" id="{7D534E8E-F9A3-AA16-3FBE-94B2ED183A69}"/>
              </a:ext>
            </a:extLst>
          </p:cNvPr>
          <p:cNvGrpSpPr/>
          <p:nvPr/>
        </p:nvGrpSpPr>
        <p:grpSpPr>
          <a:xfrm>
            <a:off x="260269" y="1153935"/>
            <a:ext cx="3042962" cy="972000"/>
            <a:chOff x="109654" y="1225427"/>
            <a:chExt cx="3042962" cy="972000"/>
          </a:xfrm>
        </p:grpSpPr>
        <p:sp>
          <p:nvSpPr>
            <p:cNvPr id="20" name="Rectangle à coins arrondis 23">
              <a:extLst>
                <a:ext uri="{FF2B5EF4-FFF2-40B4-BE49-F238E27FC236}">
                  <a16:creationId xmlns:a16="http://schemas.microsoft.com/office/drawing/2014/main" id="{47E6F066-1796-9A66-62FA-6A895F3648D4}"/>
                </a:ext>
              </a:extLst>
            </p:cNvPr>
            <p:cNvSpPr/>
            <p:nvPr/>
          </p:nvSpPr>
          <p:spPr>
            <a:xfrm>
              <a:off x="272616" y="1225427"/>
              <a:ext cx="2880000" cy="972000"/>
            </a:xfrm>
            <a:prstGeom prst="roundRect">
              <a:avLst/>
            </a:prstGeom>
            <a:solidFill>
              <a:schemeClr val="accent6"/>
            </a:solidFill>
            <a:ln w="19050">
              <a:noFill/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ts val="600"/>
                </a:spcBef>
              </a:pPr>
              <a:r>
                <a:rPr lang="fr-FR" sz="900" dirty="0">
                  <a:solidFill>
                    <a:schemeClr val="bg1"/>
                  </a:solidFill>
                </a:rPr>
                <a:t>Vous vous engagez en cochant la case «</a:t>
              </a:r>
              <a:r>
                <a:rPr lang="fr-FR" sz="900" i="1" dirty="0">
                  <a:solidFill>
                    <a:schemeClr val="bg1"/>
                  </a:solidFill>
                </a:rPr>
                <a:t> Je certifie sur l'honneur être le représentant légal de la personne morale ou de l'exploitant à titre individuel lui-même, et reconnaît encourir des sanctions pénales conformément aux dispositions de l’article 323-1 du code pénal en cas d'usurpation </a:t>
              </a:r>
              <a:r>
                <a:rPr lang="fr-FR" sz="900" dirty="0">
                  <a:solidFill>
                    <a:schemeClr val="bg1"/>
                  </a:solidFill>
                </a:rPr>
                <a:t>».</a:t>
              </a:r>
            </a:p>
          </p:txBody>
        </p:sp>
        <p:pic>
          <p:nvPicPr>
            <p:cNvPr id="21" name="Image 20">
              <a:extLst>
                <a:ext uri="{FF2B5EF4-FFF2-40B4-BE49-F238E27FC236}">
                  <a16:creationId xmlns:a16="http://schemas.microsoft.com/office/drawing/2014/main" id="{707CD1D7-B82A-435E-B6D2-CA3979DD8E8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281868">
              <a:off x="109654" y="1563879"/>
              <a:ext cx="295095" cy="295095"/>
            </a:xfrm>
            <a:prstGeom prst="rect">
              <a:avLst/>
            </a:prstGeom>
          </p:spPr>
        </p:pic>
      </p:grpSp>
      <p:grpSp>
        <p:nvGrpSpPr>
          <p:cNvPr id="18" name="Groupe 17">
            <a:extLst>
              <a:ext uri="{FF2B5EF4-FFF2-40B4-BE49-F238E27FC236}">
                <a16:creationId xmlns:a16="http://schemas.microsoft.com/office/drawing/2014/main" id="{E85D7982-32CE-A73C-FE18-ADE9E2F75EF6}"/>
              </a:ext>
            </a:extLst>
          </p:cNvPr>
          <p:cNvGrpSpPr/>
          <p:nvPr/>
        </p:nvGrpSpPr>
        <p:grpSpPr>
          <a:xfrm>
            <a:off x="260269" y="3427143"/>
            <a:ext cx="3015030" cy="432000"/>
            <a:chOff x="93463" y="3351269"/>
            <a:chExt cx="3015030" cy="432000"/>
          </a:xfrm>
        </p:grpSpPr>
        <p:sp>
          <p:nvSpPr>
            <p:cNvPr id="22" name="Rectangle à coins arrondis 24">
              <a:extLst>
                <a:ext uri="{FF2B5EF4-FFF2-40B4-BE49-F238E27FC236}">
                  <a16:creationId xmlns:a16="http://schemas.microsoft.com/office/drawing/2014/main" id="{F8B69AFF-C626-1754-5258-EA1DF3A894BA}"/>
                </a:ext>
              </a:extLst>
            </p:cNvPr>
            <p:cNvSpPr/>
            <p:nvPr/>
          </p:nvSpPr>
          <p:spPr>
            <a:xfrm>
              <a:off x="228493" y="3351269"/>
              <a:ext cx="2880000" cy="432000"/>
            </a:xfrm>
            <a:prstGeom prst="roundRect">
              <a:avLst/>
            </a:prstGeom>
            <a:solidFill>
              <a:schemeClr val="accent6"/>
            </a:solidFill>
            <a:ln w="19050">
              <a:noFill/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ts val="600"/>
                </a:spcBef>
              </a:pPr>
              <a:r>
                <a:rPr lang="fr-FR" sz="900" dirty="0">
                  <a:solidFill>
                    <a:schemeClr val="bg1"/>
                  </a:solidFill>
                </a:rPr>
                <a:t>Seuls les exploitants agricoles dont le département a une téléprocédure ouverte </a:t>
              </a:r>
              <a:r>
                <a:rPr lang="fr-FR" sz="900" dirty="0" smtClean="0">
                  <a:solidFill>
                    <a:schemeClr val="bg1"/>
                  </a:solidFill>
                </a:rPr>
                <a:t>peuvent </a:t>
              </a:r>
              <a:r>
                <a:rPr lang="fr-FR" sz="900" dirty="0">
                  <a:solidFill>
                    <a:schemeClr val="bg1"/>
                  </a:solidFill>
                </a:rPr>
                <a:t>saisir un dossier.</a:t>
              </a:r>
            </a:p>
          </p:txBody>
        </p:sp>
        <p:pic>
          <p:nvPicPr>
            <p:cNvPr id="23" name="Image 22">
              <a:extLst>
                <a:ext uri="{FF2B5EF4-FFF2-40B4-BE49-F238E27FC236}">
                  <a16:creationId xmlns:a16="http://schemas.microsoft.com/office/drawing/2014/main" id="{55508369-A745-5390-7DAB-9AA88CDDCB6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281868">
              <a:off x="93463" y="3419722"/>
              <a:ext cx="295095" cy="295095"/>
            </a:xfrm>
            <a:prstGeom prst="rect">
              <a:avLst/>
            </a:prstGeom>
          </p:spPr>
        </p:pic>
      </p:grpSp>
      <p:grpSp>
        <p:nvGrpSpPr>
          <p:cNvPr id="19" name="Groupe 18">
            <a:extLst>
              <a:ext uri="{FF2B5EF4-FFF2-40B4-BE49-F238E27FC236}">
                <a16:creationId xmlns:a16="http://schemas.microsoft.com/office/drawing/2014/main" id="{5A238C70-D229-6EB9-D095-EBCD10EF7E6B}"/>
              </a:ext>
            </a:extLst>
          </p:cNvPr>
          <p:cNvGrpSpPr/>
          <p:nvPr/>
        </p:nvGrpSpPr>
        <p:grpSpPr>
          <a:xfrm>
            <a:off x="288000" y="4927749"/>
            <a:ext cx="3060000" cy="274320"/>
            <a:chOff x="292789" y="4326600"/>
            <a:chExt cx="3060000" cy="274320"/>
          </a:xfrm>
        </p:grpSpPr>
        <p:cxnSp>
          <p:nvCxnSpPr>
            <p:cNvPr id="29" name="Connecteur droit 28">
              <a:extLst>
                <a:ext uri="{FF2B5EF4-FFF2-40B4-BE49-F238E27FC236}">
                  <a16:creationId xmlns:a16="http://schemas.microsoft.com/office/drawing/2014/main" id="{32FF0E76-EB3C-3256-3C32-A96810CC2006}"/>
                </a:ext>
              </a:extLst>
            </p:cNvPr>
            <p:cNvCxnSpPr>
              <a:cxnSpLocks/>
            </p:cNvCxnSpPr>
            <p:nvPr/>
          </p:nvCxnSpPr>
          <p:spPr>
            <a:xfrm>
              <a:off x="292789" y="4326600"/>
              <a:ext cx="3060000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Connecteur droit 29">
              <a:extLst>
                <a:ext uri="{FF2B5EF4-FFF2-40B4-BE49-F238E27FC236}">
                  <a16:creationId xmlns:a16="http://schemas.microsoft.com/office/drawing/2014/main" id="{7D940643-A728-3487-D719-ED14800BFA7F}"/>
                </a:ext>
              </a:extLst>
            </p:cNvPr>
            <p:cNvCxnSpPr>
              <a:cxnSpLocks/>
            </p:cNvCxnSpPr>
            <p:nvPr/>
          </p:nvCxnSpPr>
          <p:spPr>
            <a:xfrm>
              <a:off x="292789" y="4600920"/>
              <a:ext cx="3060000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e 4">
            <a:extLst>
              <a:ext uri="{FF2B5EF4-FFF2-40B4-BE49-F238E27FC236}">
                <a16:creationId xmlns:a16="http://schemas.microsoft.com/office/drawing/2014/main" id="{4B67FCD6-4ABD-2741-9ADE-FB5E6BE7F1E0}"/>
              </a:ext>
            </a:extLst>
          </p:cNvPr>
          <p:cNvGrpSpPr/>
          <p:nvPr/>
        </p:nvGrpSpPr>
        <p:grpSpPr>
          <a:xfrm>
            <a:off x="3514421" y="4523983"/>
            <a:ext cx="3441460" cy="801856"/>
            <a:chOff x="3603204" y="2813824"/>
            <a:chExt cx="3002258" cy="428354"/>
          </a:xfrm>
        </p:grpSpPr>
        <p:sp>
          <p:nvSpPr>
            <p:cNvPr id="3" name="Rectangle à coins arrondis 16">
              <a:extLst>
                <a:ext uri="{FF2B5EF4-FFF2-40B4-BE49-F238E27FC236}">
                  <a16:creationId xmlns:a16="http://schemas.microsoft.com/office/drawing/2014/main" id="{C896A534-A059-454E-B3BC-1EA4E60B0F41}"/>
                </a:ext>
              </a:extLst>
            </p:cNvPr>
            <p:cNvSpPr/>
            <p:nvPr/>
          </p:nvSpPr>
          <p:spPr>
            <a:xfrm>
              <a:off x="3711700" y="2813824"/>
              <a:ext cx="2893762" cy="428354"/>
            </a:xfrm>
            <a:prstGeom prst="roundRect">
              <a:avLst/>
            </a:prstGeom>
            <a:solidFill>
              <a:schemeClr val="accent6"/>
            </a:solidFill>
            <a:ln w="19050">
              <a:noFill/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44000" lvl="1"/>
              <a:r>
                <a:rPr lang="fr-FR" sz="1000" b="1" dirty="0" smtClean="0">
                  <a:solidFill>
                    <a:schemeClr val="bg1"/>
                  </a:solidFill>
                </a:rPr>
                <a:t>Attention </a:t>
              </a:r>
              <a:r>
                <a:rPr lang="fr-FR" sz="1000" b="1" dirty="0">
                  <a:solidFill>
                    <a:schemeClr val="bg1"/>
                  </a:solidFill>
                </a:rPr>
                <a:t>! </a:t>
              </a:r>
              <a:r>
                <a:rPr lang="fr-FR" sz="1000" dirty="0" smtClean="0">
                  <a:solidFill>
                    <a:schemeClr val="bg1"/>
                  </a:solidFill>
                </a:rPr>
                <a:t>   Les données que vous déclarez doivent correspondre à vos </a:t>
              </a:r>
              <a:r>
                <a:rPr lang="fr-FR" sz="1000" b="1" dirty="0" smtClean="0">
                  <a:solidFill>
                    <a:schemeClr val="bg1"/>
                  </a:solidFill>
                </a:rPr>
                <a:t>justificatifs de rendements. Vous devez </a:t>
              </a:r>
              <a:r>
                <a:rPr lang="fr-FR" sz="1000" b="1" u="sng" dirty="0" smtClean="0">
                  <a:solidFill>
                    <a:srgbClr val="FF0000"/>
                  </a:solidFill>
                </a:rPr>
                <a:t>transmettre ces justificatifs</a:t>
              </a:r>
              <a:r>
                <a:rPr lang="fr-FR" sz="1000" b="1" dirty="0" smtClean="0">
                  <a:solidFill>
                    <a:srgbClr val="FF0000"/>
                  </a:solidFill>
                </a:rPr>
                <a:t> </a:t>
              </a:r>
              <a:r>
                <a:rPr lang="fr-FR" sz="1000" b="1" dirty="0" smtClean="0">
                  <a:solidFill>
                    <a:schemeClr val="bg1"/>
                  </a:solidFill>
                </a:rPr>
                <a:t>par mail </a:t>
              </a:r>
              <a:r>
                <a:rPr lang="fr-FR" sz="1000" b="1" dirty="0">
                  <a:solidFill>
                    <a:schemeClr val="bg1"/>
                  </a:solidFill>
                </a:rPr>
                <a:t>ou courrier à votre </a:t>
              </a:r>
              <a:r>
                <a:rPr lang="fr-FR" sz="1000" b="1" dirty="0" smtClean="0">
                  <a:solidFill>
                    <a:schemeClr val="bg1"/>
                  </a:solidFill>
                </a:rPr>
                <a:t>DDTM </a:t>
              </a:r>
              <a:r>
                <a:rPr lang="fr-FR" sz="1000" dirty="0" smtClean="0">
                  <a:solidFill>
                    <a:schemeClr val="bg1"/>
                  </a:solidFill>
                </a:rPr>
                <a:t>une fois votre déclaration achevée.</a:t>
              </a:r>
              <a:endParaRPr lang="fr-FR" sz="1000" dirty="0">
                <a:solidFill>
                  <a:schemeClr val="bg1"/>
                </a:solidFill>
              </a:endParaRPr>
            </a:p>
          </p:txBody>
        </p:sp>
        <p:pic>
          <p:nvPicPr>
            <p:cNvPr id="4" name="Image 3">
              <a:extLst>
                <a:ext uri="{FF2B5EF4-FFF2-40B4-BE49-F238E27FC236}">
                  <a16:creationId xmlns:a16="http://schemas.microsoft.com/office/drawing/2014/main" id="{0E9C8B3D-4713-1315-8535-BDAE257C226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03204" y="2876028"/>
              <a:ext cx="266355" cy="204260"/>
            </a:xfrm>
            <a:prstGeom prst="rect">
              <a:avLst/>
            </a:prstGeom>
          </p:spPr>
        </p:pic>
      </p:grpSp>
      <p:grpSp>
        <p:nvGrpSpPr>
          <p:cNvPr id="37" name="Groupe 36">
            <a:extLst>
              <a:ext uri="{FF2B5EF4-FFF2-40B4-BE49-F238E27FC236}">
                <a16:creationId xmlns:a16="http://schemas.microsoft.com/office/drawing/2014/main" id="{33FDA5DB-F1A7-9756-68C0-9DCD25E8E776}"/>
              </a:ext>
            </a:extLst>
          </p:cNvPr>
          <p:cNvGrpSpPr/>
          <p:nvPr/>
        </p:nvGrpSpPr>
        <p:grpSpPr>
          <a:xfrm>
            <a:off x="7147745" y="2553797"/>
            <a:ext cx="3153809" cy="607017"/>
            <a:chOff x="6208283" y="5565268"/>
            <a:chExt cx="3153809" cy="607017"/>
          </a:xfrm>
        </p:grpSpPr>
        <p:sp>
          <p:nvSpPr>
            <p:cNvPr id="15" name="Rectangle à coins arrondis 19">
              <a:extLst>
                <a:ext uri="{FF2B5EF4-FFF2-40B4-BE49-F238E27FC236}">
                  <a16:creationId xmlns:a16="http://schemas.microsoft.com/office/drawing/2014/main" id="{829058C0-5BD9-2124-7CF2-69BE715A798C}"/>
                </a:ext>
              </a:extLst>
            </p:cNvPr>
            <p:cNvSpPr/>
            <p:nvPr/>
          </p:nvSpPr>
          <p:spPr>
            <a:xfrm>
              <a:off x="6482092" y="5565268"/>
              <a:ext cx="2880000" cy="607017"/>
            </a:xfrm>
            <a:prstGeom prst="roundRect">
              <a:avLst/>
            </a:prstGeom>
            <a:solidFill>
              <a:schemeClr val="accent6"/>
            </a:solidFill>
            <a:ln w="19050">
              <a:noFill/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>
                  <a:solidFill>
                    <a:schemeClr val="bg1"/>
                  </a:solidFill>
                </a:rPr>
                <a:t>Pour finaliser cette étape, l’accès à votre messagerie électronique </a:t>
              </a:r>
              <a:r>
                <a:rPr lang="fr-FR" sz="800" dirty="0" smtClean="0">
                  <a:solidFill>
                    <a:schemeClr val="bg1"/>
                  </a:solidFill>
                </a:rPr>
                <a:t>est </a:t>
              </a:r>
              <a:r>
                <a:rPr lang="fr-FR" sz="800" dirty="0">
                  <a:solidFill>
                    <a:schemeClr val="bg1"/>
                  </a:solidFill>
                </a:rPr>
                <a:t>indispensable. </a:t>
              </a:r>
              <a:r>
                <a:rPr lang="fr-FR" sz="800" dirty="0" smtClean="0">
                  <a:solidFill>
                    <a:schemeClr val="bg1"/>
                  </a:solidFill>
                </a:rPr>
                <a:t> Un code de signature sera envoyé sur l’adresse mail associée au compte « </a:t>
              </a:r>
              <a:r>
                <a:rPr lang="fr-FR" sz="800" dirty="0" err="1" smtClean="0">
                  <a:solidFill>
                    <a:schemeClr val="bg1"/>
                  </a:solidFill>
                </a:rPr>
                <a:t>moncompte</a:t>
              </a:r>
              <a:r>
                <a:rPr lang="fr-FR" sz="800" dirty="0" smtClean="0">
                  <a:solidFill>
                    <a:schemeClr val="bg1"/>
                  </a:solidFill>
                </a:rPr>
                <a:t> » ou « </a:t>
              </a:r>
              <a:r>
                <a:rPr lang="fr-FR" sz="800" dirty="0" err="1" smtClean="0">
                  <a:solidFill>
                    <a:schemeClr val="bg1"/>
                  </a:solidFill>
                </a:rPr>
                <a:t>FranceConnect</a:t>
              </a:r>
              <a:r>
                <a:rPr lang="fr-FR" sz="800" dirty="0" smtClean="0">
                  <a:solidFill>
                    <a:schemeClr val="bg1"/>
                  </a:solidFill>
                </a:rPr>
                <a:t> »</a:t>
              </a:r>
              <a:r>
                <a:rPr lang="fr-FR" sz="800" dirty="0">
                  <a:solidFill>
                    <a:schemeClr val="bg1"/>
                  </a:solidFill>
                </a:rPr>
                <a:t> </a:t>
              </a:r>
              <a:r>
                <a:rPr lang="fr-FR" sz="800" dirty="0" smtClean="0">
                  <a:solidFill>
                    <a:schemeClr val="bg1"/>
                  </a:solidFill>
                </a:rPr>
                <a:t>avec lequel vous vous êtes connecté à </a:t>
              </a:r>
              <a:r>
                <a:rPr lang="fr-FR" sz="800" dirty="0" err="1" smtClean="0">
                  <a:solidFill>
                    <a:schemeClr val="bg1"/>
                  </a:solidFill>
                </a:rPr>
                <a:t>AléaNat</a:t>
              </a:r>
              <a:r>
                <a:rPr lang="fr-FR" sz="800" dirty="0" smtClean="0">
                  <a:solidFill>
                    <a:schemeClr val="bg1"/>
                  </a:solidFill>
                </a:rPr>
                <a:t>.</a:t>
              </a:r>
              <a:endParaRPr lang="fr-FR" sz="800" dirty="0">
                <a:solidFill>
                  <a:schemeClr val="bg1"/>
                </a:solidFill>
              </a:endParaRPr>
            </a:p>
          </p:txBody>
        </p:sp>
        <p:pic>
          <p:nvPicPr>
            <p:cNvPr id="16" name="Image 15">
              <a:extLst>
                <a:ext uri="{FF2B5EF4-FFF2-40B4-BE49-F238E27FC236}">
                  <a16:creationId xmlns:a16="http://schemas.microsoft.com/office/drawing/2014/main" id="{78F48954-B182-13C8-EC99-862184DDDE3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281868">
              <a:off x="6208283" y="5584909"/>
              <a:ext cx="295095" cy="295095"/>
            </a:xfrm>
            <a:prstGeom prst="rect">
              <a:avLst/>
            </a:prstGeom>
          </p:spPr>
        </p:pic>
      </p:grpSp>
      <p:grpSp>
        <p:nvGrpSpPr>
          <p:cNvPr id="25" name="Groupe 24">
            <a:extLst>
              <a:ext uri="{FF2B5EF4-FFF2-40B4-BE49-F238E27FC236}">
                <a16:creationId xmlns:a16="http://schemas.microsoft.com/office/drawing/2014/main" id="{D928C972-5D0B-4662-9432-A11199CE51F2}"/>
              </a:ext>
            </a:extLst>
          </p:cNvPr>
          <p:cNvGrpSpPr/>
          <p:nvPr/>
        </p:nvGrpSpPr>
        <p:grpSpPr>
          <a:xfrm>
            <a:off x="3785625" y="5406835"/>
            <a:ext cx="3060000" cy="274320"/>
            <a:chOff x="292789" y="4326600"/>
            <a:chExt cx="3060000" cy="274320"/>
          </a:xfrm>
        </p:grpSpPr>
        <p:cxnSp>
          <p:nvCxnSpPr>
            <p:cNvPr id="26" name="Connecteur droit 25">
              <a:extLst>
                <a:ext uri="{FF2B5EF4-FFF2-40B4-BE49-F238E27FC236}">
                  <a16:creationId xmlns:a16="http://schemas.microsoft.com/office/drawing/2014/main" id="{63C21988-1FD8-A9A1-F963-BE70C3DC23AC}"/>
                </a:ext>
              </a:extLst>
            </p:cNvPr>
            <p:cNvCxnSpPr>
              <a:cxnSpLocks/>
            </p:cNvCxnSpPr>
            <p:nvPr/>
          </p:nvCxnSpPr>
          <p:spPr>
            <a:xfrm>
              <a:off x="292789" y="4326600"/>
              <a:ext cx="3060000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Connecteur droit 26">
              <a:extLst>
                <a:ext uri="{FF2B5EF4-FFF2-40B4-BE49-F238E27FC236}">
                  <a16:creationId xmlns:a16="http://schemas.microsoft.com/office/drawing/2014/main" id="{716A25CF-100E-6AF1-9937-F85869D314C5}"/>
                </a:ext>
              </a:extLst>
            </p:cNvPr>
            <p:cNvCxnSpPr>
              <a:cxnSpLocks/>
            </p:cNvCxnSpPr>
            <p:nvPr/>
          </p:nvCxnSpPr>
          <p:spPr>
            <a:xfrm>
              <a:off x="292789" y="4600920"/>
              <a:ext cx="3060000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upe 27">
            <a:extLst>
              <a:ext uri="{FF2B5EF4-FFF2-40B4-BE49-F238E27FC236}">
                <a16:creationId xmlns:a16="http://schemas.microsoft.com/office/drawing/2014/main" id="{918ED919-0EE6-543C-B039-98D4D16A3BB9}"/>
              </a:ext>
            </a:extLst>
          </p:cNvPr>
          <p:cNvGrpSpPr/>
          <p:nvPr/>
        </p:nvGrpSpPr>
        <p:grpSpPr>
          <a:xfrm>
            <a:off x="7181392" y="2237364"/>
            <a:ext cx="3060000" cy="274320"/>
            <a:chOff x="292789" y="4326600"/>
            <a:chExt cx="3060000" cy="274320"/>
          </a:xfrm>
        </p:grpSpPr>
        <p:cxnSp>
          <p:nvCxnSpPr>
            <p:cNvPr id="32" name="Connecteur droit 31">
              <a:extLst>
                <a:ext uri="{FF2B5EF4-FFF2-40B4-BE49-F238E27FC236}">
                  <a16:creationId xmlns:a16="http://schemas.microsoft.com/office/drawing/2014/main" id="{6CB9E07F-9259-A98A-40DA-959F35A01FEA}"/>
                </a:ext>
              </a:extLst>
            </p:cNvPr>
            <p:cNvCxnSpPr>
              <a:cxnSpLocks/>
            </p:cNvCxnSpPr>
            <p:nvPr/>
          </p:nvCxnSpPr>
          <p:spPr>
            <a:xfrm>
              <a:off x="292789" y="4326600"/>
              <a:ext cx="3060000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onnecteur droit 32">
              <a:extLst>
                <a:ext uri="{FF2B5EF4-FFF2-40B4-BE49-F238E27FC236}">
                  <a16:creationId xmlns:a16="http://schemas.microsoft.com/office/drawing/2014/main" id="{3FB37668-E8D5-5D7B-7E81-87F8E60AB4AA}"/>
                </a:ext>
              </a:extLst>
            </p:cNvPr>
            <p:cNvCxnSpPr>
              <a:cxnSpLocks/>
            </p:cNvCxnSpPr>
            <p:nvPr/>
          </p:nvCxnSpPr>
          <p:spPr>
            <a:xfrm>
              <a:off x="292789" y="4600920"/>
              <a:ext cx="3060000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e 33">
            <a:extLst>
              <a:ext uri="{FF2B5EF4-FFF2-40B4-BE49-F238E27FC236}">
                <a16:creationId xmlns:a16="http://schemas.microsoft.com/office/drawing/2014/main" id="{4FB3DE9D-4073-CFFE-75ED-D6B14652D754}"/>
              </a:ext>
            </a:extLst>
          </p:cNvPr>
          <p:cNvGrpSpPr/>
          <p:nvPr/>
        </p:nvGrpSpPr>
        <p:grpSpPr>
          <a:xfrm>
            <a:off x="7181392" y="5624407"/>
            <a:ext cx="3060000" cy="274320"/>
            <a:chOff x="292789" y="4326600"/>
            <a:chExt cx="3060000" cy="274320"/>
          </a:xfrm>
        </p:grpSpPr>
        <p:cxnSp>
          <p:nvCxnSpPr>
            <p:cNvPr id="35" name="Connecteur droit 34">
              <a:extLst>
                <a:ext uri="{FF2B5EF4-FFF2-40B4-BE49-F238E27FC236}">
                  <a16:creationId xmlns:a16="http://schemas.microsoft.com/office/drawing/2014/main" id="{D4CDCA69-D2BF-DDDC-A091-9A48E1BCAB00}"/>
                </a:ext>
              </a:extLst>
            </p:cNvPr>
            <p:cNvCxnSpPr>
              <a:cxnSpLocks/>
            </p:cNvCxnSpPr>
            <p:nvPr/>
          </p:nvCxnSpPr>
          <p:spPr>
            <a:xfrm>
              <a:off x="292789" y="4326600"/>
              <a:ext cx="3060000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Connecteur droit 35">
              <a:extLst>
                <a:ext uri="{FF2B5EF4-FFF2-40B4-BE49-F238E27FC236}">
                  <a16:creationId xmlns:a16="http://schemas.microsoft.com/office/drawing/2014/main" id="{B88AED19-4247-82B9-3A78-4026AB574F9D}"/>
                </a:ext>
              </a:extLst>
            </p:cNvPr>
            <p:cNvCxnSpPr>
              <a:cxnSpLocks/>
            </p:cNvCxnSpPr>
            <p:nvPr/>
          </p:nvCxnSpPr>
          <p:spPr>
            <a:xfrm>
              <a:off x="292789" y="4600920"/>
              <a:ext cx="3060000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ZoneTexte 37">
            <a:extLst>
              <a:ext uri="{FF2B5EF4-FFF2-40B4-BE49-F238E27FC236}">
                <a16:creationId xmlns:a16="http://schemas.microsoft.com/office/drawing/2014/main" id="{7E3CF4FE-B444-B743-4F37-0DE6FEA3476F}"/>
              </a:ext>
            </a:extLst>
          </p:cNvPr>
          <p:cNvSpPr txBox="1"/>
          <p:nvPr/>
        </p:nvSpPr>
        <p:spPr>
          <a:xfrm>
            <a:off x="4234864" y="7359620"/>
            <a:ext cx="273023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700" dirty="0"/>
              <a:t>Plaquette </a:t>
            </a:r>
            <a:r>
              <a:rPr lang="fr-FR" sz="700" dirty="0" smtClean="0"/>
              <a:t>exploitants </a:t>
            </a:r>
            <a:r>
              <a:rPr lang="fr-FR" sz="700" dirty="0" err="1" smtClean="0"/>
              <a:t>AléaNat</a:t>
            </a:r>
            <a:r>
              <a:rPr lang="fr-FR" sz="700" dirty="0" smtClean="0"/>
              <a:t> </a:t>
            </a:r>
            <a:r>
              <a:rPr lang="fr-FR" sz="700" smtClean="0"/>
              <a:t>cultures V1_Décembre 2023</a:t>
            </a:r>
            <a:endParaRPr lang="fr-FR" sz="700" dirty="0"/>
          </a:p>
        </p:txBody>
      </p:sp>
      <p:pic>
        <p:nvPicPr>
          <p:cNvPr id="39" name="Image 38">
            <a:extLst>
              <a:ext uri="{FF2B5EF4-FFF2-40B4-BE49-F238E27FC236}">
                <a16:creationId xmlns:a16="http://schemas.microsoft.com/office/drawing/2014/main" id="{0E9C8B3D-4713-1315-8535-BDAE257C226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5881" y="5928180"/>
            <a:ext cx="315702" cy="382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878404"/>
      </p:ext>
    </p:extLst>
  </p:cSld>
  <p:clrMapOvr>
    <a:masterClrMapping/>
  </p:clrMapOvr>
</p:sld>
</file>

<file path=ppt/theme/theme1.xml><?xml version="1.0" encoding="utf-8"?>
<a:theme xmlns:a="http://schemas.openxmlformats.org/drawingml/2006/main" name="3_Conception personnalisée">
  <a:themeElements>
    <a:clrScheme name="Personnalisé 2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AAA296"/>
      </a:accent6>
      <a:hlink>
        <a:srgbClr val="005841"/>
      </a:hlink>
      <a:folHlink>
        <a:srgbClr val="008260"/>
      </a:folHlink>
    </a:clrScheme>
    <a:fontScheme name="MAA Officiel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_63585984_TF44704734_Win32" id="{E86247F1-39A4-42F0-8BA9-A62B7D20DBEA}" vid="{441DEF3D-55B6-435F-8ECE-D899D9855620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Brochure en trois volets angulaire</Template>
  <TotalTime>606</TotalTime>
  <Words>1216</Words>
  <Application>Microsoft Office PowerPoint</Application>
  <PresentationFormat>Personnalisé</PresentationFormat>
  <Paragraphs>116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11" baseType="lpstr">
      <vt:lpstr>Arial</vt:lpstr>
      <vt:lpstr>Avenir Next LT Pro</vt:lpstr>
      <vt:lpstr>Calibri</vt:lpstr>
      <vt:lpstr>Georgia Pro Cond Light</vt:lpstr>
      <vt:lpstr>HGPMinchoE</vt:lpstr>
      <vt:lpstr>Marianne</vt:lpstr>
      <vt:lpstr>Narkisim</vt:lpstr>
      <vt:lpstr>Wingdings</vt:lpstr>
      <vt:lpstr>3_Conception personnalisée</vt:lpstr>
      <vt:lpstr>Documents à préparer en amont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Documents à préparer</dc:title>
  <dc:creator>GUILLON, Delphine</dc:creator>
  <cp:lastModifiedBy>Simon TRANCHANT</cp:lastModifiedBy>
  <cp:revision>58</cp:revision>
  <dcterms:created xsi:type="dcterms:W3CDTF">2023-10-05T09:01:29Z</dcterms:created>
  <dcterms:modified xsi:type="dcterms:W3CDTF">2023-12-22T17:50:10Z</dcterms:modified>
</cp:coreProperties>
</file>